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slideLayouts/slideLayout2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10.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11.xml" ContentType="application/vnd.openxmlformats-officedocument.them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3" r:id="rId1"/>
    <p:sldMasterId id="2147484015" r:id="rId2"/>
    <p:sldMasterId id="2147484027" r:id="rId3"/>
    <p:sldMasterId id="2147484029" r:id="rId4"/>
    <p:sldMasterId id="2147484031" r:id="rId5"/>
    <p:sldMasterId id="2147484032" r:id="rId6"/>
    <p:sldMasterId id="2147484034" r:id="rId7"/>
    <p:sldMasterId id="2147484035" r:id="rId8"/>
    <p:sldMasterId id="2147484036" r:id="rId9"/>
    <p:sldMasterId id="2147484038" r:id="rId10"/>
    <p:sldMasterId id="2147484066" r:id="rId11"/>
    <p:sldMasterId id="2147484085" r:id="rId12"/>
  </p:sldMasterIdLst>
  <p:notesMasterIdLst>
    <p:notesMasterId r:id="rId27"/>
  </p:notesMasterIdLst>
  <p:sldIdLst>
    <p:sldId id="333" r:id="rId13"/>
    <p:sldId id="256" r:id="rId14"/>
    <p:sldId id="260" r:id="rId15"/>
    <p:sldId id="265" r:id="rId16"/>
    <p:sldId id="262" r:id="rId17"/>
    <p:sldId id="373" r:id="rId18"/>
    <p:sldId id="382" r:id="rId19"/>
    <p:sldId id="321" r:id="rId20"/>
    <p:sldId id="370" r:id="rId21"/>
    <p:sldId id="339" r:id="rId22"/>
    <p:sldId id="383" r:id="rId23"/>
    <p:sldId id="384" r:id="rId24"/>
    <p:sldId id="372" r:id="rId25"/>
    <p:sldId id="280" r:id="rId26"/>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eman, Yvette G (CHFS DPH DPHPS)" initials="CYG(DD" lastIdx="3" clrIdx="0">
    <p:extLst>
      <p:ext uri="{19B8F6BF-5375-455C-9EA6-DF929625EA0E}">
        <p15:presenceInfo xmlns:p15="http://schemas.microsoft.com/office/powerpoint/2012/main" userId="S::yvette.coleman@ky.gov::319ed7f4-ac3f-41ca-83be-10159d9b23c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0000"/>
    <a:srgbClr val="2834A4"/>
    <a:srgbClr val="244F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81" autoAdjust="0"/>
    <p:restoredTop sz="96196" autoAdjust="0"/>
  </p:normalViewPr>
  <p:slideViewPr>
    <p:cSldViewPr snapToGrid="0">
      <p:cViewPr varScale="1">
        <p:scale>
          <a:sx n="122" d="100"/>
          <a:sy n="122" d="100"/>
        </p:scale>
        <p:origin x="126" y="180"/>
      </p:cViewPr>
      <p:guideLst/>
    </p:cSldViewPr>
  </p:slideViewPr>
  <p:outlineViewPr>
    <p:cViewPr>
      <p:scale>
        <a:sx n="33" d="100"/>
        <a:sy n="33" d="100"/>
      </p:scale>
      <p:origin x="0" y="-71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slide" Target="slides/slide9.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commentAuthors" Target="commentAuthor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3.xml.rels><?xml version="1.0" encoding="UTF-8" standalone="yes"?>
<Relationships xmlns="http://schemas.openxmlformats.org/package/2006/relationships"><Relationship Id="rId2" Type="http://schemas.openxmlformats.org/officeDocument/2006/relationships/hyperlink" Target="mailto:India.Martinez@barrenriverhealth.org" TargetMode="External"/><Relationship Id="rId1" Type="http://schemas.openxmlformats.org/officeDocument/2006/relationships/hyperlink" Target="mailto:Kristen.Eggles@ky.gov" TargetMode="External"/></Relationships>
</file>

<file path=ppt/diagrams/_rels/drawing3.xml.rels><?xml version="1.0" encoding="UTF-8" standalone="yes"?>
<Relationships xmlns="http://schemas.openxmlformats.org/package/2006/relationships"><Relationship Id="rId2" Type="http://schemas.openxmlformats.org/officeDocument/2006/relationships/hyperlink" Target="mailto:India.Martinez@barrenriverhealth.org" TargetMode="External"/><Relationship Id="rId1" Type="http://schemas.openxmlformats.org/officeDocument/2006/relationships/hyperlink" Target="mailto:Kristen.Eggles@ky.gov"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169929-1A00-4B39-BAB7-B500300888FC}" type="doc">
      <dgm:prSet loTypeId="urn:microsoft.com/office/officeart/2008/layout/HorizontalMultiLevelHierarchy" loCatId="hierarchy" qsTypeId="urn:microsoft.com/office/officeart/2005/8/quickstyle/simple1" qsCatId="simple" csTypeId="urn:microsoft.com/office/officeart/2005/8/colors/colorful1" csCatId="colorful" phldr="1"/>
      <dgm:spPr/>
      <dgm:t>
        <a:bodyPr/>
        <a:lstStyle/>
        <a:p>
          <a:endParaRPr lang="en-US"/>
        </a:p>
      </dgm:t>
    </dgm:pt>
    <dgm:pt modelId="{27F0A3CF-5B14-424A-9756-5E1F5AE39F84}">
      <dgm:prSet phldrT="[Text]" custT="1"/>
      <dgm:spPr>
        <a:solidFill>
          <a:srgbClr val="62BCF0"/>
        </a:solidFill>
        <a:ln w="28575">
          <a:noFill/>
        </a:ln>
      </dgm:spPr>
      <dgm:t>
        <a:bodyPr/>
        <a:lstStyle/>
        <a:p>
          <a:r>
            <a:rPr lang="en-US" sz="2000" dirty="0">
              <a:solidFill>
                <a:schemeClr val="bg1"/>
              </a:solidFill>
              <a:latin typeface="Grandview" panose="020B0502040204020203" pitchFamily="34" charset="0"/>
            </a:rPr>
            <a:t>Commissioner’s Office</a:t>
          </a:r>
          <a:endParaRPr lang="en-US" sz="2000" i="1" dirty="0">
            <a:solidFill>
              <a:schemeClr val="bg1"/>
            </a:solidFill>
            <a:latin typeface="Grandview" panose="020B0502040204020203" pitchFamily="34" charset="0"/>
          </a:endParaRPr>
        </a:p>
      </dgm:t>
    </dgm:pt>
    <dgm:pt modelId="{C499392C-CCD8-4667-ABC7-27F285F4D7CD}" type="parTrans" cxnId="{4E9AA6E3-D355-401C-A6BF-119CB8513E5A}">
      <dgm:prSet/>
      <dgm:spPr/>
      <dgm:t>
        <a:bodyPr/>
        <a:lstStyle/>
        <a:p>
          <a:endParaRPr lang="en-US">
            <a:latin typeface="Grandview" panose="020B0502040204020203" pitchFamily="34" charset="0"/>
          </a:endParaRPr>
        </a:p>
      </dgm:t>
    </dgm:pt>
    <dgm:pt modelId="{9EE6FBBB-E592-4881-BC26-A964F93FED14}" type="sibTrans" cxnId="{4E9AA6E3-D355-401C-A6BF-119CB8513E5A}">
      <dgm:prSet/>
      <dgm:spPr/>
      <dgm:t>
        <a:bodyPr/>
        <a:lstStyle/>
        <a:p>
          <a:endParaRPr lang="en-US">
            <a:latin typeface="Grandview" panose="020B0502040204020203" pitchFamily="34" charset="0"/>
          </a:endParaRPr>
        </a:p>
      </dgm:t>
    </dgm:pt>
    <dgm:pt modelId="{4951533E-B55E-4DDB-A2A1-0DD1A410B39D}">
      <dgm:prSet phldrT="[Text]" custT="1"/>
      <dgm:spPr>
        <a:solidFill>
          <a:srgbClr val="01203D"/>
        </a:solidFill>
        <a:ln w="28575">
          <a:noFill/>
        </a:ln>
      </dgm:spPr>
      <dgm:t>
        <a:bodyPr/>
        <a:lstStyle/>
        <a:p>
          <a:r>
            <a:rPr lang="en-US" sz="2000" dirty="0">
              <a:solidFill>
                <a:schemeClr val="bg1"/>
              </a:solidFill>
              <a:latin typeface="Grandview" panose="020B0502040204020203" pitchFamily="34" charset="0"/>
            </a:rPr>
            <a:t>Maternal and Child Health</a:t>
          </a:r>
        </a:p>
      </dgm:t>
    </dgm:pt>
    <dgm:pt modelId="{77F292DC-768C-46DC-A5A2-2814249D4427}" type="parTrans" cxnId="{C561B666-7D7A-4CFF-A534-76A7B1AFDBA8}">
      <dgm:prSet custT="1"/>
      <dgm:spPr>
        <a:ln w="28575">
          <a:solidFill>
            <a:schemeClr val="bg1">
              <a:lumMod val="85000"/>
            </a:schemeClr>
          </a:solidFill>
        </a:ln>
      </dgm:spPr>
      <dgm:t>
        <a:bodyPr/>
        <a:lstStyle/>
        <a:p>
          <a:endParaRPr lang="en-US" sz="2000">
            <a:latin typeface="Grandview" panose="020B0502040204020203" pitchFamily="34" charset="0"/>
          </a:endParaRPr>
        </a:p>
      </dgm:t>
    </dgm:pt>
    <dgm:pt modelId="{AEAE29A3-FF9F-4497-962E-AEF9F1A7EAC9}" type="sibTrans" cxnId="{C561B666-7D7A-4CFF-A534-76A7B1AFDBA8}">
      <dgm:prSet/>
      <dgm:spPr/>
      <dgm:t>
        <a:bodyPr/>
        <a:lstStyle/>
        <a:p>
          <a:endParaRPr lang="en-US">
            <a:latin typeface="Grandview" panose="020B0502040204020203" pitchFamily="34" charset="0"/>
          </a:endParaRPr>
        </a:p>
      </dgm:t>
    </dgm:pt>
    <dgm:pt modelId="{5949EB21-4911-4926-8458-9EEBA62DC847}">
      <dgm:prSet phldrT="[Text]" custT="1"/>
      <dgm:spPr>
        <a:solidFill>
          <a:srgbClr val="62BCF0"/>
        </a:solidFill>
        <a:ln w="28575">
          <a:noFill/>
        </a:ln>
      </dgm:spPr>
      <dgm:t>
        <a:bodyPr/>
        <a:lstStyle/>
        <a:p>
          <a:r>
            <a:rPr lang="en-US" sz="2000">
              <a:solidFill>
                <a:schemeClr val="bg1"/>
              </a:solidFill>
              <a:latin typeface="Grandview" panose="020B0502040204020203" pitchFamily="34" charset="0"/>
            </a:rPr>
            <a:t>Women’s Health</a:t>
          </a:r>
          <a:endParaRPr lang="en-US" sz="2000" dirty="0">
            <a:solidFill>
              <a:schemeClr val="bg1"/>
            </a:solidFill>
            <a:latin typeface="Grandview" panose="020B0502040204020203" pitchFamily="34" charset="0"/>
          </a:endParaRPr>
        </a:p>
      </dgm:t>
    </dgm:pt>
    <dgm:pt modelId="{DE51D134-8779-4301-88E6-D2DB7E3DA2B0}" type="parTrans" cxnId="{D5460841-2773-499B-954B-032563B960E2}">
      <dgm:prSet custT="1"/>
      <dgm:spPr>
        <a:ln w="28575">
          <a:solidFill>
            <a:schemeClr val="bg1">
              <a:lumMod val="85000"/>
            </a:schemeClr>
          </a:solidFill>
        </a:ln>
      </dgm:spPr>
      <dgm:t>
        <a:bodyPr/>
        <a:lstStyle/>
        <a:p>
          <a:endParaRPr lang="en-US" sz="2000">
            <a:latin typeface="Grandview" panose="020B0502040204020203" pitchFamily="34" charset="0"/>
          </a:endParaRPr>
        </a:p>
      </dgm:t>
    </dgm:pt>
    <dgm:pt modelId="{8317971A-2589-4C00-BBB7-6A1EE6FEA2D8}" type="sibTrans" cxnId="{D5460841-2773-499B-954B-032563B960E2}">
      <dgm:prSet/>
      <dgm:spPr/>
      <dgm:t>
        <a:bodyPr/>
        <a:lstStyle/>
        <a:p>
          <a:endParaRPr lang="en-US">
            <a:latin typeface="Grandview" panose="020B0502040204020203" pitchFamily="34" charset="0"/>
          </a:endParaRPr>
        </a:p>
      </dgm:t>
    </dgm:pt>
    <dgm:pt modelId="{D6BC36C3-C210-4A00-9247-EC06B7C445C6}">
      <dgm:prSet phldrT="[Text]" custT="1"/>
      <dgm:spPr>
        <a:solidFill>
          <a:srgbClr val="84BC49"/>
        </a:solidFill>
        <a:ln w="28575">
          <a:noFill/>
        </a:ln>
      </dgm:spPr>
      <dgm:t>
        <a:bodyPr/>
        <a:lstStyle/>
        <a:p>
          <a:r>
            <a:rPr lang="en-US" sz="2000" dirty="0">
              <a:solidFill>
                <a:schemeClr val="bg1"/>
              </a:solidFill>
              <a:latin typeface="Grandview" panose="020B0502040204020203" pitchFamily="34" charset="0"/>
            </a:rPr>
            <a:t>Prevention and Quality Improvement</a:t>
          </a:r>
        </a:p>
      </dgm:t>
    </dgm:pt>
    <dgm:pt modelId="{D14EEE02-1E0C-472A-AE60-766A94DFBC14}" type="parTrans" cxnId="{CC515B48-77B5-4D76-AA99-6C6B24B80A11}">
      <dgm:prSet custT="1"/>
      <dgm:spPr>
        <a:ln w="28575">
          <a:solidFill>
            <a:schemeClr val="bg1">
              <a:lumMod val="85000"/>
            </a:schemeClr>
          </a:solidFill>
        </a:ln>
      </dgm:spPr>
      <dgm:t>
        <a:bodyPr/>
        <a:lstStyle/>
        <a:p>
          <a:endParaRPr lang="en-US" sz="2000">
            <a:latin typeface="Grandview" panose="020B0502040204020203" pitchFamily="34" charset="0"/>
          </a:endParaRPr>
        </a:p>
      </dgm:t>
    </dgm:pt>
    <dgm:pt modelId="{7291E221-0BAB-4182-9161-51E79B6002CD}" type="sibTrans" cxnId="{CC515B48-77B5-4D76-AA99-6C6B24B80A11}">
      <dgm:prSet/>
      <dgm:spPr/>
      <dgm:t>
        <a:bodyPr/>
        <a:lstStyle/>
        <a:p>
          <a:endParaRPr lang="en-US">
            <a:latin typeface="Grandview" panose="020B0502040204020203" pitchFamily="34" charset="0"/>
          </a:endParaRPr>
        </a:p>
      </dgm:t>
    </dgm:pt>
    <dgm:pt modelId="{5D034D43-3765-4458-B6D9-C01B4EF1CE9C}">
      <dgm:prSet phldrT="[Text]" custT="1"/>
      <dgm:spPr>
        <a:solidFill>
          <a:srgbClr val="01203D"/>
        </a:solidFill>
        <a:ln w="28575">
          <a:noFill/>
        </a:ln>
      </dgm:spPr>
      <dgm:t>
        <a:bodyPr/>
        <a:lstStyle/>
        <a:p>
          <a:r>
            <a:rPr lang="en-US" sz="2000" dirty="0">
              <a:solidFill>
                <a:schemeClr val="bg1"/>
              </a:solidFill>
              <a:latin typeface="Grandview" panose="020B0502040204020203" pitchFamily="34" charset="0"/>
            </a:rPr>
            <a:t>Epidemiology and Health Planning</a:t>
          </a:r>
        </a:p>
      </dgm:t>
    </dgm:pt>
    <dgm:pt modelId="{D58D50F6-D6AB-466F-85E4-B320AD3F42A8}" type="parTrans" cxnId="{32E03D97-96E3-4DD7-9C7D-F279B56AB2CD}">
      <dgm:prSet/>
      <dgm:spPr>
        <a:ln w="28575">
          <a:solidFill>
            <a:schemeClr val="bg1">
              <a:lumMod val="85000"/>
            </a:schemeClr>
          </a:solidFill>
        </a:ln>
      </dgm:spPr>
      <dgm:t>
        <a:bodyPr/>
        <a:lstStyle/>
        <a:p>
          <a:endParaRPr lang="en-US">
            <a:latin typeface="Grandview" panose="020B0502040204020203" pitchFamily="34" charset="0"/>
          </a:endParaRPr>
        </a:p>
      </dgm:t>
    </dgm:pt>
    <dgm:pt modelId="{B6E60E56-7A91-4CB5-A6E6-7AFF437EEB83}" type="sibTrans" cxnId="{32E03D97-96E3-4DD7-9C7D-F279B56AB2CD}">
      <dgm:prSet/>
      <dgm:spPr/>
      <dgm:t>
        <a:bodyPr/>
        <a:lstStyle/>
        <a:p>
          <a:endParaRPr lang="en-US">
            <a:latin typeface="Grandview" panose="020B0502040204020203" pitchFamily="34" charset="0"/>
          </a:endParaRPr>
        </a:p>
      </dgm:t>
    </dgm:pt>
    <dgm:pt modelId="{A0E5D163-823F-4EB7-A974-8639FA53F1AE}">
      <dgm:prSet phldrT="[Text]" custT="1"/>
      <dgm:spPr>
        <a:solidFill>
          <a:srgbClr val="62BCF0"/>
        </a:solidFill>
        <a:ln w="28575">
          <a:noFill/>
        </a:ln>
      </dgm:spPr>
      <dgm:t>
        <a:bodyPr/>
        <a:lstStyle/>
        <a:p>
          <a:r>
            <a:rPr lang="en-US" sz="2000" dirty="0">
              <a:solidFill>
                <a:schemeClr val="bg1"/>
              </a:solidFill>
              <a:latin typeface="Grandview" panose="020B0502040204020203" pitchFamily="34" charset="0"/>
            </a:rPr>
            <a:t>Public Health Protection and Safety</a:t>
          </a:r>
        </a:p>
      </dgm:t>
    </dgm:pt>
    <dgm:pt modelId="{DFBE4F42-37DA-48B1-A71F-E90B731FF0F4}" type="parTrans" cxnId="{CEDEDDBB-1D2A-45B1-A3A9-2ADA843F3EB8}">
      <dgm:prSet custT="1"/>
      <dgm:spPr>
        <a:ln w="28575">
          <a:solidFill>
            <a:schemeClr val="bg1">
              <a:lumMod val="85000"/>
            </a:schemeClr>
          </a:solidFill>
        </a:ln>
      </dgm:spPr>
      <dgm:t>
        <a:bodyPr/>
        <a:lstStyle/>
        <a:p>
          <a:endParaRPr lang="en-US" sz="2000">
            <a:latin typeface="Grandview" panose="020B0502040204020203" pitchFamily="34" charset="0"/>
          </a:endParaRPr>
        </a:p>
      </dgm:t>
    </dgm:pt>
    <dgm:pt modelId="{BEB3162B-DD54-463B-949D-ACA9C47C6D7F}" type="sibTrans" cxnId="{CEDEDDBB-1D2A-45B1-A3A9-2ADA843F3EB8}">
      <dgm:prSet/>
      <dgm:spPr/>
      <dgm:t>
        <a:bodyPr/>
        <a:lstStyle/>
        <a:p>
          <a:endParaRPr lang="en-US">
            <a:latin typeface="Grandview" panose="020B0502040204020203" pitchFamily="34" charset="0"/>
          </a:endParaRPr>
        </a:p>
      </dgm:t>
    </dgm:pt>
    <dgm:pt modelId="{98F641F5-43FC-4A7F-91B1-545C5E7DD563}">
      <dgm:prSet phldrT="[Text]" custT="1"/>
      <dgm:spPr>
        <a:solidFill>
          <a:srgbClr val="84BC49"/>
        </a:solidFill>
        <a:ln w="28575">
          <a:noFill/>
        </a:ln>
      </dgm:spPr>
      <dgm:t>
        <a:bodyPr/>
        <a:lstStyle/>
        <a:p>
          <a:r>
            <a:rPr lang="en-US" sz="2000">
              <a:solidFill>
                <a:schemeClr val="bg1"/>
              </a:solidFill>
              <a:latin typeface="Grandview" panose="020B0502040204020203" pitchFamily="34" charset="0"/>
            </a:rPr>
            <a:t>Laboratory Services</a:t>
          </a:r>
          <a:endParaRPr lang="en-US" sz="2000" dirty="0">
            <a:solidFill>
              <a:schemeClr val="bg1"/>
            </a:solidFill>
            <a:latin typeface="Grandview" panose="020B0502040204020203" pitchFamily="34" charset="0"/>
          </a:endParaRPr>
        </a:p>
      </dgm:t>
    </dgm:pt>
    <dgm:pt modelId="{06BED08C-6348-42D4-AD94-D8D52B989DCF}" type="parTrans" cxnId="{0DE76E73-D0DD-4E1C-AFAC-BDBD79BAA55B}">
      <dgm:prSet custT="1"/>
      <dgm:spPr>
        <a:ln w="28575">
          <a:solidFill>
            <a:schemeClr val="bg1">
              <a:lumMod val="85000"/>
            </a:schemeClr>
          </a:solidFill>
        </a:ln>
      </dgm:spPr>
      <dgm:t>
        <a:bodyPr/>
        <a:lstStyle/>
        <a:p>
          <a:endParaRPr lang="en-US" sz="2000">
            <a:latin typeface="Grandview" panose="020B0502040204020203" pitchFamily="34" charset="0"/>
          </a:endParaRPr>
        </a:p>
      </dgm:t>
    </dgm:pt>
    <dgm:pt modelId="{B846EDF0-E76C-4AEB-A3D6-6B60AD2CAC87}" type="sibTrans" cxnId="{0DE76E73-D0DD-4E1C-AFAC-BDBD79BAA55B}">
      <dgm:prSet/>
      <dgm:spPr/>
      <dgm:t>
        <a:bodyPr/>
        <a:lstStyle/>
        <a:p>
          <a:endParaRPr lang="en-US">
            <a:latin typeface="Grandview" panose="020B0502040204020203" pitchFamily="34" charset="0"/>
          </a:endParaRPr>
        </a:p>
      </dgm:t>
    </dgm:pt>
    <dgm:pt modelId="{B81D7114-4009-4981-9A51-5763C8737810}">
      <dgm:prSet phldrT="[Text]" custT="1"/>
      <dgm:spPr>
        <a:solidFill>
          <a:srgbClr val="01203D"/>
        </a:solidFill>
        <a:ln w="28575">
          <a:noFill/>
        </a:ln>
      </dgm:spPr>
      <dgm:t>
        <a:bodyPr/>
        <a:lstStyle/>
        <a:p>
          <a:r>
            <a:rPr lang="en-US" sz="2000" dirty="0">
              <a:solidFill>
                <a:schemeClr val="bg1"/>
              </a:solidFill>
              <a:latin typeface="Grandview" panose="020B0502040204020203" pitchFamily="34" charset="0"/>
            </a:rPr>
            <a:t>Administration and Financial Management</a:t>
          </a:r>
        </a:p>
      </dgm:t>
    </dgm:pt>
    <dgm:pt modelId="{A6D27D9B-563E-4B23-AA07-2FD5245494B2}" type="parTrans" cxnId="{DA305433-3FC2-43BA-A04A-E323652EA15F}">
      <dgm:prSet custT="1"/>
      <dgm:spPr>
        <a:ln w="28575">
          <a:solidFill>
            <a:schemeClr val="bg1">
              <a:lumMod val="85000"/>
            </a:schemeClr>
          </a:solidFill>
        </a:ln>
      </dgm:spPr>
      <dgm:t>
        <a:bodyPr/>
        <a:lstStyle/>
        <a:p>
          <a:endParaRPr lang="en-US" sz="2000">
            <a:latin typeface="Grandview" panose="020B0502040204020203" pitchFamily="34" charset="0"/>
          </a:endParaRPr>
        </a:p>
      </dgm:t>
    </dgm:pt>
    <dgm:pt modelId="{0E4AB4C3-DBBE-4007-A8B5-2BFA2173F09F}" type="sibTrans" cxnId="{DA305433-3FC2-43BA-A04A-E323652EA15F}">
      <dgm:prSet/>
      <dgm:spPr/>
      <dgm:t>
        <a:bodyPr/>
        <a:lstStyle/>
        <a:p>
          <a:endParaRPr lang="en-US">
            <a:latin typeface="Grandview" panose="020B0502040204020203" pitchFamily="34" charset="0"/>
          </a:endParaRPr>
        </a:p>
      </dgm:t>
    </dgm:pt>
    <dgm:pt modelId="{62AF9A13-65A2-4B89-B474-136A27FEBFF4}" type="pres">
      <dgm:prSet presAssocID="{B5169929-1A00-4B39-BAB7-B500300888FC}" presName="Name0" presStyleCnt="0">
        <dgm:presLayoutVars>
          <dgm:chPref val="1"/>
          <dgm:dir/>
          <dgm:animOne val="branch"/>
          <dgm:animLvl val="lvl"/>
          <dgm:resizeHandles val="exact"/>
        </dgm:presLayoutVars>
      </dgm:prSet>
      <dgm:spPr/>
    </dgm:pt>
    <dgm:pt modelId="{522EACD8-845C-4505-99D3-C608B1CCECD7}" type="pres">
      <dgm:prSet presAssocID="{27F0A3CF-5B14-424A-9756-5E1F5AE39F84}" presName="root1" presStyleCnt="0"/>
      <dgm:spPr/>
    </dgm:pt>
    <dgm:pt modelId="{59935916-D8C6-4C4E-B14F-48A57B6B9F68}" type="pres">
      <dgm:prSet presAssocID="{27F0A3CF-5B14-424A-9756-5E1F5AE39F84}" presName="LevelOneTextNode" presStyleLbl="node0" presStyleIdx="0" presStyleCnt="1" custScaleX="112923" custScaleY="145032">
        <dgm:presLayoutVars>
          <dgm:chPref val="3"/>
        </dgm:presLayoutVars>
      </dgm:prSet>
      <dgm:spPr/>
    </dgm:pt>
    <dgm:pt modelId="{CA3EF3A2-1DC4-4BDB-B04F-4D24F2890560}" type="pres">
      <dgm:prSet presAssocID="{27F0A3CF-5B14-424A-9756-5E1F5AE39F84}" presName="level2hierChild" presStyleCnt="0"/>
      <dgm:spPr/>
    </dgm:pt>
    <dgm:pt modelId="{D06C129D-FFB9-48A9-9033-F70ED61AAC72}" type="pres">
      <dgm:prSet presAssocID="{77F292DC-768C-46DC-A5A2-2814249D4427}" presName="conn2-1" presStyleLbl="parChTrans1D2" presStyleIdx="0" presStyleCnt="7"/>
      <dgm:spPr/>
    </dgm:pt>
    <dgm:pt modelId="{6B7C93FC-AC31-42CB-8D37-AAC8C06B8586}" type="pres">
      <dgm:prSet presAssocID="{77F292DC-768C-46DC-A5A2-2814249D4427}" presName="connTx" presStyleLbl="parChTrans1D2" presStyleIdx="0" presStyleCnt="7"/>
      <dgm:spPr/>
    </dgm:pt>
    <dgm:pt modelId="{62C357A9-C3C9-4EEB-907D-E3D082F6DCFE}" type="pres">
      <dgm:prSet presAssocID="{4951533E-B55E-4DDB-A2A1-0DD1A410B39D}" presName="root2" presStyleCnt="0"/>
      <dgm:spPr/>
    </dgm:pt>
    <dgm:pt modelId="{B73CF9B0-EB3F-4577-8369-54F3E07425DB}" type="pres">
      <dgm:prSet presAssocID="{4951533E-B55E-4DDB-A2A1-0DD1A410B39D}" presName="LevelTwoTextNode" presStyleLbl="node2" presStyleIdx="0" presStyleCnt="7" custScaleX="159120">
        <dgm:presLayoutVars>
          <dgm:chPref val="3"/>
        </dgm:presLayoutVars>
      </dgm:prSet>
      <dgm:spPr/>
    </dgm:pt>
    <dgm:pt modelId="{6AEF0428-383B-403D-A5CA-DEFA57A41D68}" type="pres">
      <dgm:prSet presAssocID="{4951533E-B55E-4DDB-A2A1-0DD1A410B39D}" presName="level3hierChild" presStyleCnt="0"/>
      <dgm:spPr/>
    </dgm:pt>
    <dgm:pt modelId="{6BE7391D-3772-45C7-BB03-B5B214683C6E}" type="pres">
      <dgm:prSet presAssocID="{DE51D134-8779-4301-88E6-D2DB7E3DA2B0}" presName="conn2-1" presStyleLbl="parChTrans1D2" presStyleIdx="1" presStyleCnt="7"/>
      <dgm:spPr/>
    </dgm:pt>
    <dgm:pt modelId="{35252E8D-499F-40C3-9DF8-944FDD4B4038}" type="pres">
      <dgm:prSet presAssocID="{DE51D134-8779-4301-88E6-D2DB7E3DA2B0}" presName="connTx" presStyleLbl="parChTrans1D2" presStyleIdx="1" presStyleCnt="7"/>
      <dgm:spPr/>
    </dgm:pt>
    <dgm:pt modelId="{3F801B38-308E-4676-8B59-C5383BD39DF0}" type="pres">
      <dgm:prSet presAssocID="{5949EB21-4911-4926-8458-9EEBA62DC847}" presName="root2" presStyleCnt="0"/>
      <dgm:spPr/>
    </dgm:pt>
    <dgm:pt modelId="{57F0B218-B8AE-4220-9430-48E42516228E}" type="pres">
      <dgm:prSet presAssocID="{5949EB21-4911-4926-8458-9EEBA62DC847}" presName="LevelTwoTextNode" presStyleLbl="node2" presStyleIdx="1" presStyleCnt="7" custScaleX="159291">
        <dgm:presLayoutVars>
          <dgm:chPref val="3"/>
        </dgm:presLayoutVars>
      </dgm:prSet>
      <dgm:spPr/>
    </dgm:pt>
    <dgm:pt modelId="{2FB9D030-40A9-492A-AA53-F0EC50F4389C}" type="pres">
      <dgm:prSet presAssocID="{5949EB21-4911-4926-8458-9EEBA62DC847}" presName="level3hierChild" presStyleCnt="0"/>
      <dgm:spPr/>
    </dgm:pt>
    <dgm:pt modelId="{31B24B2D-92AE-440C-A1A6-5F475784AD35}" type="pres">
      <dgm:prSet presAssocID="{D14EEE02-1E0C-472A-AE60-766A94DFBC14}" presName="conn2-1" presStyleLbl="parChTrans1D2" presStyleIdx="2" presStyleCnt="7"/>
      <dgm:spPr/>
    </dgm:pt>
    <dgm:pt modelId="{CAEB46D4-E49D-409F-B7A0-0E1F95B7EAE8}" type="pres">
      <dgm:prSet presAssocID="{D14EEE02-1E0C-472A-AE60-766A94DFBC14}" presName="connTx" presStyleLbl="parChTrans1D2" presStyleIdx="2" presStyleCnt="7"/>
      <dgm:spPr/>
    </dgm:pt>
    <dgm:pt modelId="{2903C718-9D6E-46DE-B199-F62A164DA655}" type="pres">
      <dgm:prSet presAssocID="{D6BC36C3-C210-4A00-9247-EC06B7C445C6}" presName="root2" presStyleCnt="0"/>
      <dgm:spPr/>
    </dgm:pt>
    <dgm:pt modelId="{7273DBFA-A064-4CD0-8B35-089175BB930D}" type="pres">
      <dgm:prSet presAssocID="{D6BC36C3-C210-4A00-9247-EC06B7C445C6}" presName="LevelTwoTextNode" presStyleLbl="node2" presStyleIdx="2" presStyleCnt="7" custScaleX="159291">
        <dgm:presLayoutVars>
          <dgm:chPref val="3"/>
        </dgm:presLayoutVars>
      </dgm:prSet>
      <dgm:spPr/>
    </dgm:pt>
    <dgm:pt modelId="{98C9F45B-CEA0-4652-9DBE-ECC32105B2AC}" type="pres">
      <dgm:prSet presAssocID="{D6BC36C3-C210-4A00-9247-EC06B7C445C6}" presName="level3hierChild" presStyleCnt="0"/>
      <dgm:spPr/>
    </dgm:pt>
    <dgm:pt modelId="{4014ECEF-0888-4009-892D-AB08DF214F2C}" type="pres">
      <dgm:prSet presAssocID="{D58D50F6-D6AB-466F-85E4-B320AD3F42A8}" presName="conn2-1" presStyleLbl="parChTrans1D2" presStyleIdx="3" presStyleCnt="7"/>
      <dgm:spPr/>
    </dgm:pt>
    <dgm:pt modelId="{A41A1603-939C-4827-9FCF-316C0B1C80C5}" type="pres">
      <dgm:prSet presAssocID="{D58D50F6-D6AB-466F-85E4-B320AD3F42A8}" presName="connTx" presStyleLbl="parChTrans1D2" presStyleIdx="3" presStyleCnt="7"/>
      <dgm:spPr/>
    </dgm:pt>
    <dgm:pt modelId="{7437248C-8024-4AE1-97C7-61D9E3CEE9D1}" type="pres">
      <dgm:prSet presAssocID="{5D034D43-3765-4458-B6D9-C01B4EF1CE9C}" presName="root2" presStyleCnt="0"/>
      <dgm:spPr/>
    </dgm:pt>
    <dgm:pt modelId="{6D7F8648-288A-4A1F-B54A-807646FA6E13}" type="pres">
      <dgm:prSet presAssocID="{5D034D43-3765-4458-B6D9-C01B4EF1CE9C}" presName="LevelTwoTextNode" presStyleLbl="node2" presStyleIdx="3" presStyleCnt="7" custScaleX="159291">
        <dgm:presLayoutVars>
          <dgm:chPref val="3"/>
        </dgm:presLayoutVars>
      </dgm:prSet>
      <dgm:spPr/>
    </dgm:pt>
    <dgm:pt modelId="{8EA85A96-18C3-432C-8347-38A97D9F76BA}" type="pres">
      <dgm:prSet presAssocID="{5D034D43-3765-4458-B6D9-C01B4EF1CE9C}" presName="level3hierChild" presStyleCnt="0"/>
      <dgm:spPr/>
    </dgm:pt>
    <dgm:pt modelId="{E20EDDB1-67FA-4D7D-9539-9F9A64C6DD66}" type="pres">
      <dgm:prSet presAssocID="{DFBE4F42-37DA-48B1-A71F-E90B731FF0F4}" presName="conn2-1" presStyleLbl="parChTrans1D2" presStyleIdx="4" presStyleCnt="7"/>
      <dgm:spPr/>
    </dgm:pt>
    <dgm:pt modelId="{379F408F-4D82-4738-A54E-47C405F251E4}" type="pres">
      <dgm:prSet presAssocID="{DFBE4F42-37DA-48B1-A71F-E90B731FF0F4}" presName="connTx" presStyleLbl="parChTrans1D2" presStyleIdx="4" presStyleCnt="7"/>
      <dgm:spPr/>
    </dgm:pt>
    <dgm:pt modelId="{02EA5F23-ACB4-460F-A1D6-28C5813F94CA}" type="pres">
      <dgm:prSet presAssocID="{A0E5D163-823F-4EB7-A974-8639FA53F1AE}" presName="root2" presStyleCnt="0"/>
      <dgm:spPr/>
    </dgm:pt>
    <dgm:pt modelId="{42D61C59-8415-4E78-A2CC-696EF3213CB7}" type="pres">
      <dgm:prSet presAssocID="{A0E5D163-823F-4EB7-A974-8639FA53F1AE}" presName="LevelTwoTextNode" presStyleLbl="node2" presStyleIdx="4" presStyleCnt="7" custScaleX="159291">
        <dgm:presLayoutVars>
          <dgm:chPref val="3"/>
        </dgm:presLayoutVars>
      </dgm:prSet>
      <dgm:spPr/>
    </dgm:pt>
    <dgm:pt modelId="{4D5A1A64-052A-4B82-B438-1CE50E7B9DDD}" type="pres">
      <dgm:prSet presAssocID="{A0E5D163-823F-4EB7-A974-8639FA53F1AE}" presName="level3hierChild" presStyleCnt="0"/>
      <dgm:spPr/>
    </dgm:pt>
    <dgm:pt modelId="{4BAC4599-5689-437F-90F2-D586D824B66C}" type="pres">
      <dgm:prSet presAssocID="{06BED08C-6348-42D4-AD94-D8D52B989DCF}" presName="conn2-1" presStyleLbl="parChTrans1D2" presStyleIdx="5" presStyleCnt="7"/>
      <dgm:spPr/>
    </dgm:pt>
    <dgm:pt modelId="{306D64F2-4C84-48E1-A409-2866D8738324}" type="pres">
      <dgm:prSet presAssocID="{06BED08C-6348-42D4-AD94-D8D52B989DCF}" presName="connTx" presStyleLbl="parChTrans1D2" presStyleIdx="5" presStyleCnt="7"/>
      <dgm:spPr/>
    </dgm:pt>
    <dgm:pt modelId="{F95CDC0B-1276-4756-985D-A337D52ECEA8}" type="pres">
      <dgm:prSet presAssocID="{98F641F5-43FC-4A7F-91B1-545C5E7DD563}" presName="root2" presStyleCnt="0"/>
      <dgm:spPr/>
    </dgm:pt>
    <dgm:pt modelId="{86B6F8FD-94AF-47EE-A573-412109D0A061}" type="pres">
      <dgm:prSet presAssocID="{98F641F5-43FC-4A7F-91B1-545C5E7DD563}" presName="LevelTwoTextNode" presStyleLbl="node2" presStyleIdx="5" presStyleCnt="7" custScaleX="159291">
        <dgm:presLayoutVars>
          <dgm:chPref val="3"/>
        </dgm:presLayoutVars>
      </dgm:prSet>
      <dgm:spPr/>
    </dgm:pt>
    <dgm:pt modelId="{3E0D6E4B-09BF-4222-8C28-376A9B26B17A}" type="pres">
      <dgm:prSet presAssocID="{98F641F5-43FC-4A7F-91B1-545C5E7DD563}" presName="level3hierChild" presStyleCnt="0"/>
      <dgm:spPr/>
    </dgm:pt>
    <dgm:pt modelId="{74114163-B4E1-492A-B948-61BB1E3023B2}" type="pres">
      <dgm:prSet presAssocID="{A6D27D9B-563E-4B23-AA07-2FD5245494B2}" presName="conn2-1" presStyleLbl="parChTrans1D2" presStyleIdx="6" presStyleCnt="7"/>
      <dgm:spPr/>
    </dgm:pt>
    <dgm:pt modelId="{7C7E430D-68D7-4EDE-AC27-89BFBE44E6D7}" type="pres">
      <dgm:prSet presAssocID="{A6D27D9B-563E-4B23-AA07-2FD5245494B2}" presName="connTx" presStyleLbl="parChTrans1D2" presStyleIdx="6" presStyleCnt="7"/>
      <dgm:spPr/>
    </dgm:pt>
    <dgm:pt modelId="{73B4E290-2265-4E2D-9A08-6E318366BF85}" type="pres">
      <dgm:prSet presAssocID="{B81D7114-4009-4981-9A51-5763C8737810}" presName="root2" presStyleCnt="0"/>
      <dgm:spPr/>
    </dgm:pt>
    <dgm:pt modelId="{0060CFB8-2A8A-4A1B-B7AA-F0317BA7B739}" type="pres">
      <dgm:prSet presAssocID="{B81D7114-4009-4981-9A51-5763C8737810}" presName="LevelTwoTextNode" presStyleLbl="node2" presStyleIdx="6" presStyleCnt="7" custScaleX="159291">
        <dgm:presLayoutVars>
          <dgm:chPref val="3"/>
        </dgm:presLayoutVars>
      </dgm:prSet>
      <dgm:spPr/>
    </dgm:pt>
    <dgm:pt modelId="{456D3CD5-F779-47AD-9A81-6FD6FE9F5B2F}" type="pres">
      <dgm:prSet presAssocID="{B81D7114-4009-4981-9A51-5763C8737810}" presName="level3hierChild" presStyleCnt="0"/>
      <dgm:spPr/>
    </dgm:pt>
  </dgm:ptLst>
  <dgm:cxnLst>
    <dgm:cxn modelId="{7900B103-A435-41DC-BBE9-8084DF8D33EC}" type="presOf" srcId="{B81D7114-4009-4981-9A51-5763C8737810}" destId="{0060CFB8-2A8A-4A1B-B7AA-F0317BA7B739}" srcOrd="0" destOrd="0" presId="urn:microsoft.com/office/officeart/2008/layout/HorizontalMultiLevelHierarchy"/>
    <dgm:cxn modelId="{74DBD207-88C1-4532-93B4-A9FBE038EACD}" type="presOf" srcId="{D58D50F6-D6AB-466F-85E4-B320AD3F42A8}" destId="{A41A1603-939C-4827-9FCF-316C0B1C80C5}" srcOrd="1" destOrd="0" presId="urn:microsoft.com/office/officeart/2008/layout/HorizontalMultiLevelHierarchy"/>
    <dgm:cxn modelId="{51EDDE22-961D-41EB-A8EC-0B77DE792D49}" type="presOf" srcId="{77F292DC-768C-46DC-A5A2-2814249D4427}" destId="{D06C129D-FFB9-48A9-9033-F70ED61AAC72}" srcOrd="0" destOrd="0" presId="urn:microsoft.com/office/officeart/2008/layout/HorizontalMultiLevelHierarchy"/>
    <dgm:cxn modelId="{3E3C8F25-3550-477D-9B90-F07F10EF85A2}" type="presOf" srcId="{D6BC36C3-C210-4A00-9247-EC06B7C445C6}" destId="{7273DBFA-A064-4CD0-8B35-089175BB930D}" srcOrd="0" destOrd="0" presId="urn:microsoft.com/office/officeart/2008/layout/HorizontalMultiLevelHierarchy"/>
    <dgm:cxn modelId="{3F778B27-C081-46B6-BA0F-3B531FC2E99F}" type="presOf" srcId="{4951533E-B55E-4DDB-A2A1-0DD1A410B39D}" destId="{B73CF9B0-EB3F-4577-8369-54F3E07425DB}" srcOrd="0" destOrd="0" presId="urn:microsoft.com/office/officeart/2008/layout/HorizontalMultiLevelHierarchy"/>
    <dgm:cxn modelId="{DA305433-3FC2-43BA-A04A-E323652EA15F}" srcId="{27F0A3CF-5B14-424A-9756-5E1F5AE39F84}" destId="{B81D7114-4009-4981-9A51-5763C8737810}" srcOrd="6" destOrd="0" parTransId="{A6D27D9B-563E-4B23-AA07-2FD5245494B2}" sibTransId="{0E4AB4C3-DBBE-4007-A8B5-2BFA2173F09F}"/>
    <dgm:cxn modelId="{A1F41535-11EB-417C-BE97-9902CCFE5F8F}" type="presOf" srcId="{A6D27D9B-563E-4B23-AA07-2FD5245494B2}" destId="{7C7E430D-68D7-4EDE-AC27-89BFBE44E6D7}" srcOrd="1" destOrd="0" presId="urn:microsoft.com/office/officeart/2008/layout/HorizontalMultiLevelHierarchy"/>
    <dgm:cxn modelId="{325B7936-EB04-4B28-8DED-A2BFCE252A6B}" type="presOf" srcId="{06BED08C-6348-42D4-AD94-D8D52B989DCF}" destId="{306D64F2-4C84-48E1-A409-2866D8738324}" srcOrd="1" destOrd="0" presId="urn:microsoft.com/office/officeart/2008/layout/HorizontalMultiLevelHierarchy"/>
    <dgm:cxn modelId="{D5460841-2773-499B-954B-032563B960E2}" srcId="{27F0A3CF-5B14-424A-9756-5E1F5AE39F84}" destId="{5949EB21-4911-4926-8458-9EEBA62DC847}" srcOrd="1" destOrd="0" parTransId="{DE51D134-8779-4301-88E6-D2DB7E3DA2B0}" sibTransId="{8317971A-2589-4C00-BBB7-6A1EE6FEA2D8}"/>
    <dgm:cxn modelId="{10F4CA64-C138-4FD2-BC9C-38223871F00B}" type="presOf" srcId="{77F292DC-768C-46DC-A5A2-2814249D4427}" destId="{6B7C93FC-AC31-42CB-8D37-AAC8C06B8586}" srcOrd="1" destOrd="0" presId="urn:microsoft.com/office/officeart/2008/layout/HorizontalMultiLevelHierarchy"/>
    <dgm:cxn modelId="{C561B666-7D7A-4CFF-A534-76A7B1AFDBA8}" srcId="{27F0A3CF-5B14-424A-9756-5E1F5AE39F84}" destId="{4951533E-B55E-4DDB-A2A1-0DD1A410B39D}" srcOrd="0" destOrd="0" parTransId="{77F292DC-768C-46DC-A5A2-2814249D4427}" sibTransId="{AEAE29A3-FF9F-4497-962E-AEF9F1A7EAC9}"/>
    <dgm:cxn modelId="{CC515B48-77B5-4D76-AA99-6C6B24B80A11}" srcId="{27F0A3CF-5B14-424A-9756-5E1F5AE39F84}" destId="{D6BC36C3-C210-4A00-9247-EC06B7C445C6}" srcOrd="2" destOrd="0" parTransId="{D14EEE02-1E0C-472A-AE60-766A94DFBC14}" sibTransId="{7291E221-0BAB-4182-9161-51E79B6002CD}"/>
    <dgm:cxn modelId="{8ACBA049-CD24-4F06-87A4-A2FAEA5BB835}" type="presOf" srcId="{27F0A3CF-5B14-424A-9756-5E1F5AE39F84}" destId="{59935916-D8C6-4C4E-B14F-48A57B6B9F68}" srcOrd="0" destOrd="0" presId="urn:microsoft.com/office/officeart/2008/layout/HorizontalMultiLevelHierarchy"/>
    <dgm:cxn modelId="{A898B26B-9AB3-4153-A628-E3E2F20D1824}" type="presOf" srcId="{D58D50F6-D6AB-466F-85E4-B320AD3F42A8}" destId="{4014ECEF-0888-4009-892D-AB08DF214F2C}" srcOrd="0" destOrd="0" presId="urn:microsoft.com/office/officeart/2008/layout/HorizontalMultiLevelHierarchy"/>
    <dgm:cxn modelId="{03B3BB6C-FFE9-44B6-9C93-8E803D7C28D0}" type="presOf" srcId="{06BED08C-6348-42D4-AD94-D8D52B989DCF}" destId="{4BAC4599-5689-437F-90F2-D586D824B66C}" srcOrd="0" destOrd="0" presId="urn:microsoft.com/office/officeart/2008/layout/HorizontalMultiLevelHierarchy"/>
    <dgm:cxn modelId="{0DE76E73-D0DD-4E1C-AFAC-BDBD79BAA55B}" srcId="{27F0A3CF-5B14-424A-9756-5E1F5AE39F84}" destId="{98F641F5-43FC-4A7F-91B1-545C5E7DD563}" srcOrd="5" destOrd="0" parTransId="{06BED08C-6348-42D4-AD94-D8D52B989DCF}" sibTransId="{B846EDF0-E76C-4AEB-A3D6-6B60AD2CAC87}"/>
    <dgm:cxn modelId="{D67BDE55-4492-4F91-8DBD-3C534EDF7BB9}" type="presOf" srcId="{D14EEE02-1E0C-472A-AE60-766A94DFBC14}" destId="{CAEB46D4-E49D-409F-B7A0-0E1F95B7EAE8}" srcOrd="1" destOrd="0" presId="urn:microsoft.com/office/officeart/2008/layout/HorizontalMultiLevelHierarchy"/>
    <dgm:cxn modelId="{FD2A0356-C497-4AD4-8A60-D4855A4C1C0F}" type="presOf" srcId="{DE51D134-8779-4301-88E6-D2DB7E3DA2B0}" destId="{35252E8D-499F-40C3-9DF8-944FDD4B4038}" srcOrd="1" destOrd="0" presId="urn:microsoft.com/office/officeart/2008/layout/HorizontalMultiLevelHierarchy"/>
    <dgm:cxn modelId="{96445356-D426-40E5-852B-5437C3AD0746}" type="presOf" srcId="{A0E5D163-823F-4EB7-A974-8639FA53F1AE}" destId="{42D61C59-8415-4E78-A2CC-696EF3213CB7}" srcOrd="0" destOrd="0" presId="urn:microsoft.com/office/officeart/2008/layout/HorizontalMultiLevelHierarchy"/>
    <dgm:cxn modelId="{CD374B58-0DAF-4506-9FB7-EE1037793173}" type="presOf" srcId="{DFBE4F42-37DA-48B1-A71F-E90B731FF0F4}" destId="{E20EDDB1-67FA-4D7D-9539-9F9A64C6DD66}" srcOrd="0" destOrd="0" presId="urn:microsoft.com/office/officeart/2008/layout/HorizontalMultiLevelHierarchy"/>
    <dgm:cxn modelId="{7AFB9489-8721-418B-821E-901FC5819AB3}" type="presOf" srcId="{D14EEE02-1E0C-472A-AE60-766A94DFBC14}" destId="{31B24B2D-92AE-440C-A1A6-5F475784AD35}" srcOrd="0" destOrd="0" presId="urn:microsoft.com/office/officeart/2008/layout/HorizontalMultiLevelHierarchy"/>
    <dgm:cxn modelId="{29073390-1CA2-479D-8643-76DAFB6107F1}" type="presOf" srcId="{5949EB21-4911-4926-8458-9EEBA62DC847}" destId="{57F0B218-B8AE-4220-9430-48E42516228E}" srcOrd="0" destOrd="0" presId="urn:microsoft.com/office/officeart/2008/layout/HorizontalMultiLevelHierarchy"/>
    <dgm:cxn modelId="{32E03D97-96E3-4DD7-9C7D-F279B56AB2CD}" srcId="{27F0A3CF-5B14-424A-9756-5E1F5AE39F84}" destId="{5D034D43-3765-4458-B6D9-C01B4EF1CE9C}" srcOrd="3" destOrd="0" parTransId="{D58D50F6-D6AB-466F-85E4-B320AD3F42A8}" sibTransId="{B6E60E56-7A91-4CB5-A6E6-7AFF437EEB83}"/>
    <dgm:cxn modelId="{52E189A3-B253-43A8-B623-F5746A9DF72F}" type="presOf" srcId="{DFBE4F42-37DA-48B1-A71F-E90B731FF0F4}" destId="{379F408F-4D82-4738-A54E-47C405F251E4}" srcOrd="1" destOrd="0" presId="urn:microsoft.com/office/officeart/2008/layout/HorizontalMultiLevelHierarchy"/>
    <dgm:cxn modelId="{8B4356B1-680C-46E0-9FE7-677DDA915187}" type="presOf" srcId="{5D034D43-3765-4458-B6D9-C01B4EF1CE9C}" destId="{6D7F8648-288A-4A1F-B54A-807646FA6E13}" srcOrd="0" destOrd="0" presId="urn:microsoft.com/office/officeart/2008/layout/HorizontalMultiLevelHierarchy"/>
    <dgm:cxn modelId="{CEDEDDBB-1D2A-45B1-A3A9-2ADA843F3EB8}" srcId="{27F0A3CF-5B14-424A-9756-5E1F5AE39F84}" destId="{A0E5D163-823F-4EB7-A974-8639FA53F1AE}" srcOrd="4" destOrd="0" parTransId="{DFBE4F42-37DA-48B1-A71F-E90B731FF0F4}" sibTransId="{BEB3162B-DD54-463B-949D-ACA9C47C6D7F}"/>
    <dgm:cxn modelId="{EB50B5D5-FAE6-4F48-A7BF-0B4147406890}" type="presOf" srcId="{DE51D134-8779-4301-88E6-D2DB7E3DA2B0}" destId="{6BE7391D-3772-45C7-BB03-B5B214683C6E}" srcOrd="0" destOrd="0" presId="urn:microsoft.com/office/officeart/2008/layout/HorizontalMultiLevelHierarchy"/>
    <dgm:cxn modelId="{4E9AA6E3-D355-401C-A6BF-119CB8513E5A}" srcId="{B5169929-1A00-4B39-BAB7-B500300888FC}" destId="{27F0A3CF-5B14-424A-9756-5E1F5AE39F84}" srcOrd="0" destOrd="0" parTransId="{C499392C-CCD8-4667-ABC7-27F285F4D7CD}" sibTransId="{9EE6FBBB-E592-4881-BC26-A964F93FED14}"/>
    <dgm:cxn modelId="{DB34F0E8-7771-41E8-B188-7744CE3A86D9}" type="presOf" srcId="{B5169929-1A00-4B39-BAB7-B500300888FC}" destId="{62AF9A13-65A2-4B89-B474-136A27FEBFF4}" srcOrd="0" destOrd="0" presId="urn:microsoft.com/office/officeart/2008/layout/HorizontalMultiLevelHierarchy"/>
    <dgm:cxn modelId="{F709E5F7-61B6-4691-815E-EE051131A205}" type="presOf" srcId="{A6D27D9B-563E-4B23-AA07-2FD5245494B2}" destId="{74114163-B4E1-492A-B948-61BB1E3023B2}" srcOrd="0" destOrd="0" presId="urn:microsoft.com/office/officeart/2008/layout/HorizontalMultiLevelHierarchy"/>
    <dgm:cxn modelId="{08917AFD-A714-4A5B-AF64-B3A4BA2BBA66}" type="presOf" srcId="{98F641F5-43FC-4A7F-91B1-545C5E7DD563}" destId="{86B6F8FD-94AF-47EE-A573-412109D0A061}" srcOrd="0" destOrd="0" presId="urn:microsoft.com/office/officeart/2008/layout/HorizontalMultiLevelHierarchy"/>
    <dgm:cxn modelId="{674BF87E-8CDE-4466-8418-F0680F6FCFE7}" type="presParOf" srcId="{62AF9A13-65A2-4B89-B474-136A27FEBFF4}" destId="{522EACD8-845C-4505-99D3-C608B1CCECD7}" srcOrd="0" destOrd="0" presId="urn:microsoft.com/office/officeart/2008/layout/HorizontalMultiLevelHierarchy"/>
    <dgm:cxn modelId="{94A2A3E5-1B9D-431B-AACA-FAF2481A9379}" type="presParOf" srcId="{522EACD8-845C-4505-99D3-C608B1CCECD7}" destId="{59935916-D8C6-4C4E-B14F-48A57B6B9F68}" srcOrd="0" destOrd="0" presId="urn:microsoft.com/office/officeart/2008/layout/HorizontalMultiLevelHierarchy"/>
    <dgm:cxn modelId="{72A8C9EA-8BE7-4A22-A443-BDD0209F8ED2}" type="presParOf" srcId="{522EACD8-845C-4505-99D3-C608B1CCECD7}" destId="{CA3EF3A2-1DC4-4BDB-B04F-4D24F2890560}" srcOrd="1" destOrd="0" presId="urn:microsoft.com/office/officeart/2008/layout/HorizontalMultiLevelHierarchy"/>
    <dgm:cxn modelId="{68BF7589-1910-4661-AC29-50CE56B72E2C}" type="presParOf" srcId="{CA3EF3A2-1DC4-4BDB-B04F-4D24F2890560}" destId="{D06C129D-FFB9-48A9-9033-F70ED61AAC72}" srcOrd="0" destOrd="0" presId="urn:microsoft.com/office/officeart/2008/layout/HorizontalMultiLevelHierarchy"/>
    <dgm:cxn modelId="{CE0AD8F4-E8F6-42D5-90F0-61AF12BAFC7D}" type="presParOf" srcId="{D06C129D-FFB9-48A9-9033-F70ED61AAC72}" destId="{6B7C93FC-AC31-42CB-8D37-AAC8C06B8586}" srcOrd="0" destOrd="0" presId="urn:microsoft.com/office/officeart/2008/layout/HorizontalMultiLevelHierarchy"/>
    <dgm:cxn modelId="{1DD6F2E0-975C-4C7A-9F3C-9139E0CD932B}" type="presParOf" srcId="{CA3EF3A2-1DC4-4BDB-B04F-4D24F2890560}" destId="{62C357A9-C3C9-4EEB-907D-E3D082F6DCFE}" srcOrd="1" destOrd="0" presId="urn:microsoft.com/office/officeart/2008/layout/HorizontalMultiLevelHierarchy"/>
    <dgm:cxn modelId="{556FDD79-09D7-4F44-8021-5A8C22C78A89}" type="presParOf" srcId="{62C357A9-C3C9-4EEB-907D-E3D082F6DCFE}" destId="{B73CF9B0-EB3F-4577-8369-54F3E07425DB}" srcOrd="0" destOrd="0" presId="urn:microsoft.com/office/officeart/2008/layout/HorizontalMultiLevelHierarchy"/>
    <dgm:cxn modelId="{B686E056-3EA9-41E4-9211-B295BBFDE71C}" type="presParOf" srcId="{62C357A9-C3C9-4EEB-907D-E3D082F6DCFE}" destId="{6AEF0428-383B-403D-A5CA-DEFA57A41D68}" srcOrd="1" destOrd="0" presId="urn:microsoft.com/office/officeart/2008/layout/HorizontalMultiLevelHierarchy"/>
    <dgm:cxn modelId="{4722D869-54C6-42A5-BA27-85C0879C4B16}" type="presParOf" srcId="{CA3EF3A2-1DC4-4BDB-B04F-4D24F2890560}" destId="{6BE7391D-3772-45C7-BB03-B5B214683C6E}" srcOrd="2" destOrd="0" presId="urn:microsoft.com/office/officeart/2008/layout/HorizontalMultiLevelHierarchy"/>
    <dgm:cxn modelId="{5FFC8F96-FA3D-4BAC-A7F9-177ABFECDD06}" type="presParOf" srcId="{6BE7391D-3772-45C7-BB03-B5B214683C6E}" destId="{35252E8D-499F-40C3-9DF8-944FDD4B4038}" srcOrd="0" destOrd="0" presId="urn:microsoft.com/office/officeart/2008/layout/HorizontalMultiLevelHierarchy"/>
    <dgm:cxn modelId="{3C96CD85-3CD9-45D2-9FAC-7A7CD006D69C}" type="presParOf" srcId="{CA3EF3A2-1DC4-4BDB-B04F-4D24F2890560}" destId="{3F801B38-308E-4676-8B59-C5383BD39DF0}" srcOrd="3" destOrd="0" presId="urn:microsoft.com/office/officeart/2008/layout/HorizontalMultiLevelHierarchy"/>
    <dgm:cxn modelId="{78E5B7A8-72A7-4CC5-A098-8E997007A447}" type="presParOf" srcId="{3F801B38-308E-4676-8B59-C5383BD39DF0}" destId="{57F0B218-B8AE-4220-9430-48E42516228E}" srcOrd="0" destOrd="0" presId="urn:microsoft.com/office/officeart/2008/layout/HorizontalMultiLevelHierarchy"/>
    <dgm:cxn modelId="{57A00D1C-3FEE-4670-93C8-9CB00ADC92C0}" type="presParOf" srcId="{3F801B38-308E-4676-8B59-C5383BD39DF0}" destId="{2FB9D030-40A9-492A-AA53-F0EC50F4389C}" srcOrd="1" destOrd="0" presId="urn:microsoft.com/office/officeart/2008/layout/HorizontalMultiLevelHierarchy"/>
    <dgm:cxn modelId="{E1458E52-F557-4174-9917-76A292FDC4BE}" type="presParOf" srcId="{CA3EF3A2-1DC4-4BDB-B04F-4D24F2890560}" destId="{31B24B2D-92AE-440C-A1A6-5F475784AD35}" srcOrd="4" destOrd="0" presId="urn:microsoft.com/office/officeart/2008/layout/HorizontalMultiLevelHierarchy"/>
    <dgm:cxn modelId="{4E7E23C0-497D-4508-A814-BFD3BB820CB3}" type="presParOf" srcId="{31B24B2D-92AE-440C-A1A6-5F475784AD35}" destId="{CAEB46D4-E49D-409F-B7A0-0E1F95B7EAE8}" srcOrd="0" destOrd="0" presId="urn:microsoft.com/office/officeart/2008/layout/HorizontalMultiLevelHierarchy"/>
    <dgm:cxn modelId="{45B95CC8-E58A-490C-8F18-3C9E8EAB8B3A}" type="presParOf" srcId="{CA3EF3A2-1DC4-4BDB-B04F-4D24F2890560}" destId="{2903C718-9D6E-46DE-B199-F62A164DA655}" srcOrd="5" destOrd="0" presId="urn:microsoft.com/office/officeart/2008/layout/HorizontalMultiLevelHierarchy"/>
    <dgm:cxn modelId="{F10A0546-A7C5-41A5-A17A-982E2415A112}" type="presParOf" srcId="{2903C718-9D6E-46DE-B199-F62A164DA655}" destId="{7273DBFA-A064-4CD0-8B35-089175BB930D}" srcOrd="0" destOrd="0" presId="urn:microsoft.com/office/officeart/2008/layout/HorizontalMultiLevelHierarchy"/>
    <dgm:cxn modelId="{6115D040-E413-4C40-A2D7-44511BFAE1E4}" type="presParOf" srcId="{2903C718-9D6E-46DE-B199-F62A164DA655}" destId="{98C9F45B-CEA0-4652-9DBE-ECC32105B2AC}" srcOrd="1" destOrd="0" presId="urn:microsoft.com/office/officeart/2008/layout/HorizontalMultiLevelHierarchy"/>
    <dgm:cxn modelId="{1AAEF572-ACA1-4340-9C54-01B4C0E1A0B9}" type="presParOf" srcId="{CA3EF3A2-1DC4-4BDB-B04F-4D24F2890560}" destId="{4014ECEF-0888-4009-892D-AB08DF214F2C}" srcOrd="6" destOrd="0" presId="urn:microsoft.com/office/officeart/2008/layout/HorizontalMultiLevelHierarchy"/>
    <dgm:cxn modelId="{8F7009F0-3C37-499A-9DCD-EF3883A1C3E7}" type="presParOf" srcId="{4014ECEF-0888-4009-892D-AB08DF214F2C}" destId="{A41A1603-939C-4827-9FCF-316C0B1C80C5}" srcOrd="0" destOrd="0" presId="urn:microsoft.com/office/officeart/2008/layout/HorizontalMultiLevelHierarchy"/>
    <dgm:cxn modelId="{CBA35821-7883-46FC-B2F2-36BB93B3607F}" type="presParOf" srcId="{CA3EF3A2-1DC4-4BDB-B04F-4D24F2890560}" destId="{7437248C-8024-4AE1-97C7-61D9E3CEE9D1}" srcOrd="7" destOrd="0" presId="urn:microsoft.com/office/officeart/2008/layout/HorizontalMultiLevelHierarchy"/>
    <dgm:cxn modelId="{EC260494-1D37-4E59-B840-46C156BD0037}" type="presParOf" srcId="{7437248C-8024-4AE1-97C7-61D9E3CEE9D1}" destId="{6D7F8648-288A-4A1F-B54A-807646FA6E13}" srcOrd="0" destOrd="0" presId="urn:microsoft.com/office/officeart/2008/layout/HorizontalMultiLevelHierarchy"/>
    <dgm:cxn modelId="{28C72C84-7C1C-41AC-B83A-3108FDDC299C}" type="presParOf" srcId="{7437248C-8024-4AE1-97C7-61D9E3CEE9D1}" destId="{8EA85A96-18C3-432C-8347-38A97D9F76BA}" srcOrd="1" destOrd="0" presId="urn:microsoft.com/office/officeart/2008/layout/HorizontalMultiLevelHierarchy"/>
    <dgm:cxn modelId="{646F0C40-8F1C-4E56-AF61-BC83BB262F12}" type="presParOf" srcId="{CA3EF3A2-1DC4-4BDB-B04F-4D24F2890560}" destId="{E20EDDB1-67FA-4D7D-9539-9F9A64C6DD66}" srcOrd="8" destOrd="0" presId="urn:microsoft.com/office/officeart/2008/layout/HorizontalMultiLevelHierarchy"/>
    <dgm:cxn modelId="{8A8EB2C6-B48D-489D-B8DD-5EABF67D9BE1}" type="presParOf" srcId="{E20EDDB1-67FA-4D7D-9539-9F9A64C6DD66}" destId="{379F408F-4D82-4738-A54E-47C405F251E4}" srcOrd="0" destOrd="0" presId="urn:microsoft.com/office/officeart/2008/layout/HorizontalMultiLevelHierarchy"/>
    <dgm:cxn modelId="{BE7A3239-C444-48E8-8EA9-68E364E1A27E}" type="presParOf" srcId="{CA3EF3A2-1DC4-4BDB-B04F-4D24F2890560}" destId="{02EA5F23-ACB4-460F-A1D6-28C5813F94CA}" srcOrd="9" destOrd="0" presId="urn:microsoft.com/office/officeart/2008/layout/HorizontalMultiLevelHierarchy"/>
    <dgm:cxn modelId="{15C09A17-7D4A-454E-8AFC-D73B23C6BEE7}" type="presParOf" srcId="{02EA5F23-ACB4-460F-A1D6-28C5813F94CA}" destId="{42D61C59-8415-4E78-A2CC-696EF3213CB7}" srcOrd="0" destOrd="0" presId="urn:microsoft.com/office/officeart/2008/layout/HorizontalMultiLevelHierarchy"/>
    <dgm:cxn modelId="{23836081-D33E-43EB-9CA2-58FED0D22662}" type="presParOf" srcId="{02EA5F23-ACB4-460F-A1D6-28C5813F94CA}" destId="{4D5A1A64-052A-4B82-B438-1CE50E7B9DDD}" srcOrd="1" destOrd="0" presId="urn:microsoft.com/office/officeart/2008/layout/HorizontalMultiLevelHierarchy"/>
    <dgm:cxn modelId="{7881A076-F630-48BA-B36C-D73F70893770}" type="presParOf" srcId="{CA3EF3A2-1DC4-4BDB-B04F-4D24F2890560}" destId="{4BAC4599-5689-437F-90F2-D586D824B66C}" srcOrd="10" destOrd="0" presId="urn:microsoft.com/office/officeart/2008/layout/HorizontalMultiLevelHierarchy"/>
    <dgm:cxn modelId="{16BAA4DD-A7E8-42A1-B851-702AEE18EFBC}" type="presParOf" srcId="{4BAC4599-5689-437F-90F2-D586D824B66C}" destId="{306D64F2-4C84-48E1-A409-2866D8738324}" srcOrd="0" destOrd="0" presId="urn:microsoft.com/office/officeart/2008/layout/HorizontalMultiLevelHierarchy"/>
    <dgm:cxn modelId="{3191AEEB-0282-4AF3-853E-15A296C6F169}" type="presParOf" srcId="{CA3EF3A2-1DC4-4BDB-B04F-4D24F2890560}" destId="{F95CDC0B-1276-4756-985D-A337D52ECEA8}" srcOrd="11" destOrd="0" presId="urn:microsoft.com/office/officeart/2008/layout/HorizontalMultiLevelHierarchy"/>
    <dgm:cxn modelId="{EF95FB5A-EDB1-41D3-ABA6-C4439CB02F54}" type="presParOf" srcId="{F95CDC0B-1276-4756-985D-A337D52ECEA8}" destId="{86B6F8FD-94AF-47EE-A573-412109D0A061}" srcOrd="0" destOrd="0" presId="urn:microsoft.com/office/officeart/2008/layout/HorizontalMultiLevelHierarchy"/>
    <dgm:cxn modelId="{AADA98D9-7720-42FA-9AE9-D85DF7968CE1}" type="presParOf" srcId="{F95CDC0B-1276-4756-985D-A337D52ECEA8}" destId="{3E0D6E4B-09BF-4222-8C28-376A9B26B17A}" srcOrd="1" destOrd="0" presId="urn:microsoft.com/office/officeart/2008/layout/HorizontalMultiLevelHierarchy"/>
    <dgm:cxn modelId="{B526D2F8-60EF-4BE9-ABA2-7F1399755E6D}" type="presParOf" srcId="{CA3EF3A2-1DC4-4BDB-B04F-4D24F2890560}" destId="{74114163-B4E1-492A-B948-61BB1E3023B2}" srcOrd="12" destOrd="0" presId="urn:microsoft.com/office/officeart/2008/layout/HorizontalMultiLevelHierarchy"/>
    <dgm:cxn modelId="{092BABCE-0E6F-4864-986A-A440E22C7677}" type="presParOf" srcId="{74114163-B4E1-492A-B948-61BB1E3023B2}" destId="{7C7E430D-68D7-4EDE-AC27-89BFBE44E6D7}" srcOrd="0" destOrd="0" presId="urn:microsoft.com/office/officeart/2008/layout/HorizontalMultiLevelHierarchy"/>
    <dgm:cxn modelId="{6C7463CA-747D-428E-9A3C-31C733FD6C78}" type="presParOf" srcId="{CA3EF3A2-1DC4-4BDB-B04F-4D24F2890560}" destId="{73B4E290-2265-4E2D-9A08-6E318366BF85}" srcOrd="13" destOrd="0" presId="urn:microsoft.com/office/officeart/2008/layout/HorizontalMultiLevelHierarchy"/>
    <dgm:cxn modelId="{CD8FAD67-82E0-4782-A75A-CAEF023B99DC}" type="presParOf" srcId="{73B4E290-2265-4E2D-9A08-6E318366BF85}" destId="{0060CFB8-2A8A-4A1B-B7AA-F0317BA7B739}" srcOrd="0" destOrd="0" presId="urn:microsoft.com/office/officeart/2008/layout/HorizontalMultiLevelHierarchy"/>
    <dgm:cxn modelId="{5C9CAC26-7870-486C-AF79-2E2D1F66F48F}" type="presParOf" srcId="{73B4E290-2265-4E2D-9A08-6E318366BF85}" destId="{456D3CD5-F779-47AD-9A81-6FD6FE9F5B2F}"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169929-1A00-4B39-BAB7-B500300888FC}" type="doc">
      <dgm:prSet loTypeId="urn:microsoft.com/office/officeart/2008/layout/HorizontalMultiLevelHierarchy" loCatId="hierarchy" qsTypeId="urn:microsoft.com/office/officeart/2005/8/quickstyle/simple1" qsCatId="simple" csTypeId="urn:microsoft.com/office/officeart/2005/8/colors/colorful1" csCatId="colorful" phldr="1"/>
      <dgm:spPr/>
      <dgm:t>
        <a:bodyPr/>
        <a:lstStyle/>
        <a:p>
          <a:endParaRPr lang="en-US"/>
        </a:p>
      </dgm:t>
    </dgm:pt>
    <dgm:pt modelId="{27F0A3CF-5B14-424A-9756-5E1F5AE39F84}">
      <dgm:prSet phldrT="[Text]" custT="1"/>
      <dgm:spPr>
        <a:solidFill>
          <a:srgbClr val="62BCF0"/>
        </a:solidFill>
        <a:ln w="28575">
          <a:noFill/>
        </a:ln>
      </dgm:spPr>
      <dgm:t>
        <a:bodyPr/>
        <a:lstStyle/>
        <a:p>
          <a:r>
            <a:rPr lang="en-US" sz="2000" dirty="0">
              <a:solidFill>
                <a:schemeClr val="bg1"/>
              </a:solidFill>
            </a:rPr>
            <a:t>Commissioner’s Office</a:t>
          </a:r>
          <a:endParaRPr lang="en-US" sz="2000" i="1" dirty="0">
            <a:solidFill>
              <a:schemeClr val="bg1"/>
            </a:solidFill>
          </a:endParaRPr>
        </a:p>
      </dgm:t>
    </dgm:pt>
    <dgm:pt modelId="{C499392C-CCD8-4667-ABC7-27F285F4D7CD}" type="parTrans" cxnId="{4E9AA6E3-D355-401C-A6BF-119CB8513E5A}">
      <dgm:prSet/>
      <dgm:spPr/>
      <dgm:t>
        <a:bodyPr/>
        <a:lstStyle/>
        <a:p>
          <a:endParaRPr lang="en-US"/>
        </a:p>
      </dgm:t>
    </dgm:pt>
    <dgm:pt modelId="{9EE6FBBB-E592-4881-BC26-A964F93FED14}" type="sibTrans" cxnId="{4E9AA6E3-D355-401C-A6BF-119CB8513E5A}">
      <dgm:prSet/>
      <dgm:spPr/>
      <dgm:t>
        <a:bodyPr/>
        <a:lstStyle/>
        <a:p>
          <a:endParaRPr lang="en-US"/>
        </a:p>
      </dgm:t>
    </dgm:pt>
    <dgm:pt modelId="{4951533E-B55E-4DDB-A2A1-0DD1A410B39D}">
      <dgm:prSet phldrT="[Text]" custT="1"/>
      <dgm:spPr>
        <a:solidFill>
          <a:srgbClr val="01203D"/>
        </a:solidFill>
        <a:ln w="28575">
          <a:noFill/>
        </a:ln>
      </dgm:spPr>
      <dgm:t>
        <a:bodyPr/>
        <a:lstStyle/>
        <a:p>
          <a:r>
            <a:rPr lang="en-US" sz="2000" dirty="0">
              <a:solidFill>
                <a:schemeClr val="bg1"/>
              </a:solidFill>
            </a:rPr>
            <a:t>Maternal and Child Health</a:t>
          </a:r>
        </a:p>
      </dgm:t>
    </dgm:pt>
    <dgm:pt modelId="{77F292DC-768C-46DC-A5A2-2814249D4427}" type="parTrans" cxnId="{C561B666-7D7A-4CFF-A534-76A7B1AFDBA8}">
      <dgm:prSet custT="1"/>
      <dgm:spPr>
        <a:ln w="28575">
          <a:solidFill>
            <a:schemeClr val="bg1">
              <a:lumMod val="85000"/>
            </a:schemeClr>
          </a:solidFill>
        </a:ln>
      </dgm:spPr>
      <dgm:t>
        <a:bodyPr/>
        <a:lstStyle/>
        <a:p>
          <a:endParaRPr lang="en-US" sz="2000"/>
        </a:p>
      </dgm:t>
    </dgm:pt>
    <dgm:pt modelId="{AEAE29A3-FF9F-4497-962E-AEF9F1A7EAC9}" type="sibTrans" cxnId="{C561B666-7D7A-4CFF-A534-76A7B1AFDBA8}">
      <dgm:prSet/>
      <dgm:spPr/>
      <dgm:t>
        <a:bodyPr/>
        <a:lstStyle/>
        <a:p>
          <a:endParaRPr lang="en-US"/>
        </a:p>
      </dgm:t>
    </dgm:pt>
    <dgm:pt modelId="{5949EB21-4911-4926-8458-9EEBA62DC847}">
      <dgm:prSet phldrT="[Text]" custT="1"/>
      <dgm:spPr>
        <a:solidFill>
          <a:srgbClr val="62BCF0"/>
        </a:solidFill>
        <a:ln w="28575">
          <a:noFill/>
        </a:ln>
      </dgm:spPr>
      <dgm:t>
        <a:bodyPr/>
        <a:lstStyle/>
        <a:p>
          <a:r>
            <a:rPr lang="en-US" sz="2000">
              <a:solidFill>
                <a:schemeClr val="bg1"/>
              </a:solidFill>
            </a:rPr>
            <a:t>Women’s Health</a:t>
          </a:r>
          <a:endParaRPr lang="en-US" sz="2000" dirty="0">
            <a:solidFill>
              <a:schemeClr val="bg1"/>
            </a:solidFill>
          </a:endParaRPr>
        </a:p>
      </dgm:t>
    </dgm:pt>
    <dgm:pt modelId="{DE51D134-8779-4301-88E6-D2DB7E3DA2B0}" type="parTrans" cxnId="{D5460841-2773-499B-954B-032563B960E2}">
      <dgm:prSet custT="1"/>
      <dgm:spPr>
        <a:ln w="28575">
          <a:solidFill>
            <a:schemeClr val="bg1">
              <a:lumMod val="85000"/>
            </a:schemeClr>
          </a:solidFill>
        </a:ln>
      </dgm:spPr>
      <dgm:t>
        <a:bodyPr/>
        <a:lstStyle/>
        <a:p>
          <a:endParaRPr lang="en-US" sz="2000"/>
        </a:p>
      </dgm:t>
    </dgm:pt>
    <dgm:pt modelId="{8317971A-2589-4C00-BBB7-6A1EE6FEA2D8}" type="sibTrans" cxnId="{D5460841-2773-499B-954B-032563B960E2}">
      <dgm:prSet/>
      <dgm:spPr/>
      <dgm:t>
        <a:bodyPr/>
        <a:lstStyle/>
        <a:p>
          <a:endParaRPr lang="en-US"/>
        </a:p>
      </dgm:t>
    </dgm:pt>
    <dgm:pt modelId="{D6BC36C3-C210-4A00-9247-EC06B7C445C6}">
      <dgm:prSet phldrT="[Text]" custT="1"/>
      <dgm:spPr>
        <a:solidFill>
          <a:srgbClr val="84BC49"/>
        </a:solidFill>
        <a:ln w="28575">
          <a:noFill/>
        </a:ln>
      </dgm:spPr>
      <dgm:t>
        <a:bodyPr/>
        <a:lstStyle/>
        <a:p>
          <a:r>
            <a:rPr lang="en-US" sz="2000" dirty="0">
              <a:solidFill>
                <a:schemeClr val="bg1"/>
              </a:solidFill>
            </a:rPr>
            <a:t>Prevention and Quality Improvement</a:t>
          </a:r>
        </a:p>
      </dgm:t>
    </dgm:pt>
    <dgm:pt modelId="{D14EEE02-1E0C-472A-AE60-766A94DFBC14}" type="parTrans" cxnId="{CC515B48-77B5-4D76-AA99-6C6B24B80A11}">
      <dgm:prSet custT="1"/>
      <dgm:spPr>
        <a:ln w="28575">
          <a:solidFill>
            <a:schemeClr val="bg1">
              <a:lumMod val="85000"/>
            </a:schemeClr>
          </a:solidFill>
        </a:ln>
      </dgm:spPr>
      <dgm:t>
        <a:bodyPr/>
        <a:lstStyle/>
        <a:p>
          <a:endParaRPr lang="en-US" sz="2000"/>
        </a:p>
      </dgm:t>
    </dgm:pt>
    <dgm:pt modelId="{7291E221-0BAB-4182-9161-51E79B6002CD}" type="sibTrans" cxnId="{CC515B48-77B5-4D76-AA99-6C6B24B80A11}">
      <dgm:prSet/>
      <dgm:spPr/>
      <dgm:t>
        <a:bodyPr/>
        <a:lstStyle/>
        <a:p>
          <a:endParaRPr lang="en-US"/>
        </a:p>
      </dgm:t>
    </dgm:pt>
    <dgm:pt modelId="{5D034D43-3765-4458-B6D9-C01B4EF1CE9C}">
      <dgm:prSet phldrT="[Text]" custT="1"/>
      <dgm:spPr>
        <a:solidFill>
          <a:srgbClr val="01203D"/>
        </a:solidFill>
        <a:ln w="28575">
          <a:noFill/>
        </a:ln>
      </dgm:spPr>
      <dgm:t>
        <a:bodyPr/>
        <a:lstStyle/>
        <a:p>
          <a:r>
            <a:rPr lang="en-US" sz="2000" dirty="0">
              <a:solidFill>
                <a:schemeClr val="bg1"/>
              </a:solidFill>
            </a:rPr>
            <a:t>Epidemiology and Health Planning</a:t>
          </a:r>
        </a:p>
      </dgm:t>
    </dgm:pt>
    <dgm:pt modelId="{D58D50F6-D6AB-466F-85E4-B320AD3F42A8}" type="parTrans" cxnId="{32E03D97-96E3-4DD7-9C7D-F279B56AB2CD}">
      <dgm:prSet/>
      <dgm:spPr>
        <a:ln w="28575">
          <a:solidFill>
            <a:schemeClr val="bg1">
              <a:lumMod val="85000"/>
            </a:schemeClr>
          </a:solidFill>
        </a:ln>
      </dgm:spPr>
      <dgm:t>
        <a:bodyPr/>
        <a:lstStyle/>
        <a:p>
          <a:endParaRPr lang="en-US"/>
        </a:p>
      </dgm:t>
    </dgm:pt>
    <dgm:pt modelId="{B6E60E56-7A91-4CB5-A6E6-7AFF437EEB83}" type="sibTrans" cxnId="{32E03D97-96E3-4DD7-9C7D-F279B56AB2CD}">
      <dgm:prSet/>
      <dgm:spPr/>
      <dgm:t>
        <a:bodyPr/>
        <a:lstStyle/>
        <a:p>
          <a:endParaRPr lang="en-US"/>
        </a:p>
      </dgm:t>
    </dgm:pt>
    <dgm:pt modelId="{A0E5D163-823F-4EB7-A974-8639FA53F1AE}">
      <dgm:prSet phldrT="[Text]" custT="1"/>
      <dgm:spPr>
        <a:solidFill>
          <a:srgbClr val="62BCF0"/>
        </a:solidFill>
        <a:ln w="28575">
          <a:noFill/>
        </a:ln>
      </dgm:spPr>
      <dgm:t>
        <a:bodyPr/>
        <a:lstStyle/>
        <a:p>
          <a:r>
            <a:rPr lang="en-US" sz="2000" dirty="0">
              <a:solidFill>
                <a:schemeClr val="bg1"/>
              </a:solidFill>
            </a:rPr>
            <a:t>Public Health Protection and Safety</a:t>
          </a:r>
        </a:p>
      </dgm:t>
    </dgm:pt>
    <dgm:pt modelId="{DFBE4F42-37DA-48B1-A71F-E90B731FF0F4}" type="parTrans" cxnId="{CEDEDDBB-1D2A-45B1-A3A9-2ADA843F3EB8}">
      <dgm:prSet custT="1"/>
      <dgm:spPr>
        <a:ln w="28575">
          <a:solidFill>
            <a:schemeClr val="bg1">
              <a:lumMod val="85000"/>
            </a:schemeClr>
          </a:solidFill>
        </a:ln>
      </dgm:spPr>
      <dgm:t>
        <a:bodyPr/>
        <a:lstStyle/>
        <a:p>
          <a:endParaRPr lang="en-US" sz="2000"/>
        </a:p>
      </dgm:t>
    </dgm:pt>
    <dgm:pt modelId="{BEB3162B-DD54-463B-949D-ACA9C47C6D7F}" type="sibTrans" cxnId="{CEDEDDBB-1D2A-45B1-A3A9-2ADA843F3EB8}">
      <dgm:prSet/>
      <dgm:spPr/>
      <dgm:t>
        <a:bodyPr/>
        <a:lstStyle/>
        <a:p>
          <a:endParaRPr lang="en-US"/>
        </a:p>
      </dgm:t>
    </dgm:pt>
    <dgm:pt modelId="{98F641F5-43FC-4A7F-91B1-545C5E7DD563}">
      <dgm:prSet phldrT="[Text]" custT="1"/>
      <dgm:spPr>
        <a:solidFill>
          <a:srgbClr val="84BC49"/>
        </a:solidFill>
        <a:ln w="28575">
          <a:noFill/>
        </a:ln>
      </dgm:spPr>
      <dgm:t>
        <a:bodyPr/>
        <a:lstStyle/>
        <a:p>
          <a:r>
            <a:rPr lang="en-US" sz="2000">
              <a:solidFill>
                <a:schemeClr val="bg1"/>
              </a:solidFill>
            </a:rPr>
            <a:t>Laboratory Services</a:t>
          </a:r>
          <a:endParaRPr lang="en-US" sz="2000" dirty="0">
            <a:solidFill>
              <a:schemeClr val="bg1"/>
            </a:solidFill>
          </a:endParaRPr>
        </a:p>
      </dgm:t>
    </dgm:pt>
    <dgm:pt modelId="{06BED08C-6348-42D4-AD94-D8D52B989DCF}" type="parTrans" cxnId="{0DE76E73-D0DD-4E1C-AFAC-BDBD79BAA55B}">
      <dgm:prSet custT="1"/>
      <dgm:spPr>
        <a:ln w="28575">
          <a:solidFill>
            <a:schemeClr val="bg1">
              <a:lumMod val="85000"/>
            </a:schemeClr>
          </a:solidFill>
        </a:ln>
      </dgm:spPr>
      <dgm:t>
        <a:bodyPr/>
        <a:lstStyle/>
        <a:p>
          <a:endParaRPr lang="en-US" sz="2000"/>
        </a:p>
      </dgm:t>
    </dgm:pt>
    <dgm:pt modelId="{B846EDF0-E76C-4AEB-A3D6-6B60AD2CAC87}" type="sibTrans" cxnId="{0DE76E73-D0DD-4E1C-AFAC-BDBD79BAA55B}">
      <dgm:prSet/>
      <dgm:spPr/>
      <dgm:t>
        <a:bodyPr/>
        <a:lstStyle/>
        <a:p>
          <a:endParaRPr lang="en-US"/>
        </a:p>
      </dgm:t>
    </dgm:pt>
    <dgm:pt modelId="{B81D7114-4009-4981-9A51-5763C8737810}">
      <dgm:prSet phldrT="[Text]" custT="1"/>
      <dgm:spPr>
        <a:solidFill>
          <a:srgbClr val="01203D"/>
        </a:solidFill>
        <a:ln w="28575">
          <a:noFill/>
        </a:ln>
      </dgm:spPr>
      <dgm:t>
        <a:bodyPr/>
        <a:lstStyle/>
        <a:p>
          <a:r>
            <a:rPr lang="en-US" sz="2000" dirty="0">
              <a:solidFill>
                <a:schemeClr val="bg1"/>
              </a:solidFill>
            </a:rPr>
            <a:t>Administration and Financial Management</a:t>
          </a:r>
        </a:p>
      </dgm:t>
    </dgm:pt>
    <dgm:pt modelId="{A6D27D9B-563E-4B23-AA07-2FD5245494B2}" type="parTrans" cxnId="{DA305433-3FC2-43BA-A04A-E323652EA15F}">
      <dgm:prSet custT="1"/>
      <dgm:spPr>
        <a:ln w="28575">
          <a:solidFill>
            <a:schemeClr val="bg1">
              <a:lumMod val="85000"/>
            </a:schemeClr>
          </a:solidFill>
        </a:ln>
      </dgm:spPr>
      <dgm:t>
        <a:bodyPr/>
        <a:lstStyle/>
        <a:p>
          <a:endParaRPr lang="en-US" sz="2000"/>
        </a:p>
      </dgm:t>
    </dgm:pt>
    <dgm:pt modelId="{0E4AB4C3-DBBE-4007-A8B5-2BFA2173F09F}" type="sibTrans" cxnId="{DA305433-3FC2-43BA-A04A-E323652EA15F}">
      <dgm:prSet/>
      <dgm:spPr/>
      <dgm:t>
        <a:bodyPr/>
        <a:lstStyle/>
        <a:p>
          <a:endParaRPr lang="en-US"/>
        </a:p>
      </dgm:t>
    </dgm:pt>
    <dgm:pt modelId="{62AF9A13-65A2-4B89-B474-136A27FEBFF4}" type="pres">
      <dgm:prSet presAssocID="{B5169929-1A00-4B39-BAB7-B500300888FC}" presName="Name0" presStyleCnt="0">
        <dgm:presLayoutVars>
          <dgm:chPref val="1"/>
          <dgm:dir/>
          <dgm:animOne val="branch"/>
          <dgm:animLvl val="lvl"/>
          <dgm:resizeHandles val="exact"/>
        </dgm:presLayoutVars>
      </dgm:prSet>
      <dgm:spPr/>
    </dgm:pt>
    <dgm:pt modelId="{522EACD8-845C-4505-99D3-C608B1CCECD7}" type="pres">
      <dgm:prSet presAssocID="{27F0A3CF-5B14-424A-9756-5E1F5AE39F84}" presName="root1" presStyleCnt="0"/>
      <dgm:spPr/>
    </dgm:pt>
    <dgm:pt modelId="{59935916-D8C6-4C4E-B14F-48A57B6B9F68}" type="pres">
      <dgm:prSet presAssocID="{27F0A3CF-5B14-424A-9756-5E1F5AE39F84}" presName="LevelOneTextNode" presStyleLbl="node0" presStyleIdx="0" presStyleCnt="1" custScaleX="112923" custScaleY="145032">
        <dgm:presLayoutVars>
          <dgm:chPref val="3"/>
        </dgm:presLayoutVars>
      </dgm:prSet>
      <dgm:spPr/>
    </dgm:pt>
    <dgm:pt modelId="{CA3EF3A2-1DC4-4BDB-B04F-4D24F2890560}" type="pres">
      <dgm:prSet presAssocID="{27F0A3CF-5B14-424A-9756-5E1F5AE39F84}" presName="level2hierChild" presStyleCnt="0"/>
      <dgm:spPr/>
    </dgm:pt>
    <dgm:pt modelId="{D06C129D-FFB9-48A9-9033-F70ED61AAC72}" type="pres">
      <dgm:prSet presAssocID="{77F292DC-768C-46DC-A5A2-2814249D4427}" presName="conn2-1" presStyleLbl="parChTrans1D2" presStyleIdx="0" presStyleCnt="7"/>
      <dgm:spPr/>
    </dgm:pt>
    <dgm:pt modelId="{6B7C93FC-AC31-42CB-8D37-AAC8C06B8586}" type="pres">
      <dgm:prSet presAssocID="{77F292DC-768C-46DC-A5A2-2814249D4427}" presName="connTx" presStyleLbl="parChTrans1D2" presStyleIdx="0" presStyleCnt="7"/>
      <dgm:spPr/>
    </dgm:pt>
    <dgm:pt modelId="{62C357A9-C3C9-4EEB-907D-E3D082F6DCFE}" type="pres">
      <dgm:prSet presAssocID="{4951533E-B55E-4DDB-A2A1-0DD1A410B39D}" presName="root2" presStyleCnt="0"/>
      <dgm:spPr/>
    </dgm:pt>
    <dgm:pt modelId="{B73CF9B0-EB3F-4577-8369-54F3E07425DB}" type="pres">
      <dgm:prSet presAssocID="{4951533E-B55E-4DDB-A2A1-0DD1A410B39D}" presName="LevelTwoTextNode" presStyleLbl="node2" presStyleIdx="0" presStyleCnt="7" custScaleX="159120">
        <dgm:presLayoutVars>
          <dgm:chPref val="3"/>
        </dgm:presLayoutVars>
      </dgm:prSet>
      <dgm:spPr/>
    </dgm:pt>
    <dgm:pt modelId="{6AEF0428-383B-403D-A5CA-DEFA57A41D68}" type="pres">
      <dgm:prSet presAssocID="{4951533E-B55E-4DDB-A2A1-0DD1A410B39D}" presName="level3hierChild" presStyleCnt="0"/>
      <dgm:spPr/>
    </dgm:pt>
    <dgm:pt modelId="{6BE7391D-3772-45C7-BB03-B5B214683C6E}" type="pres">
      <dgm:prSet presAssocID="{DE51D134-8779-4301-88E6-D2DB7E3DA2B0}" presName="conn2-1" presStyleLbl="parChTrans1D2" presStyleIdx="1" presStyleCnt="7"/>
      <dgm:spPr/>
    </dgm:pt>
    <dgm:pt modelId="{35252E8D-499F-40C3-9DF8-944FDD4B4038}" type="pres">
      <dgm:prSet presAssocID="{DE51D134-8779-4301-88E6-D2DB7E3DA2B0}" presName="connTx" presStyleLbl="parChTrans1D2" presStyleIdx="1" presStyleCnt="7"/>
      <dgm:spPr/>
    </dgm:pt>
    <dgm:pt modelId="{3F801B38-308E-4676-8B59-C5383BD39DF0}" type="pres">
      <dgm:prSet presAssocID="{5949EB21-4911-4926-8458-9EEBA62DC847}" presName="root2" presStyleCnt="0"/>
      <dgm:spPr/>
    </dgm:pt>
    <dgm:pt modelId="{57F0B218-B8AE-4220-9430-48E42516228E}" type="pres">
      <dgm:prSet presAssocID="{5949EB21-4911-4926-8458-9EEBA62DC847}" presName="LevelTwoTextNode" presStyleLbl="node2" presStyleIdx="1" presStyleCnt="7" custScaleX="159291">
        <dgm:presLayoutVars>
          <dgm:chPref val="3"/>
        </dgm:presLayoutVars>
      </dgm:prSet>
      <dgm:spPr/>
    </dgm:pt>
    <dgm:pt modelId="{2FB9D030-40A9-492A-AA53-F0EC50F4389C}" type="pres">
      <dgm:prSet presAssocID="{5949EB21-4911-4926-8458-9EEBA62DC847}" presName="level3hierChild" presStyleCnt="0"/>
      <dgm:spPr/>
    </dgm:pt>
    <dgm:pt modelId="{31B24B2D-92AE-440C-A1A6-5F475784AD35}" type="pres">
      <dgm:prSet presAssocID="{D14EEE02-1E0C-472A-AE60-766A94DFBC14}" presName="conn2-1" presStyleLbl="parChTrans1D2" presStyleIdx="2" presStyleCnt="7"/>
      <dgm:spPr/>
    </dgm:pt>
    <dgm:pt modelId="{CAEB46D4-E49D-409F-B7A0-0E1F95B7EAE8}" type="pres">
      <dgm:prSet presAssocID="{D14EEE02-1E0C-472A-AE60-766A94DFBC14}" presName="connTx" presStyleLbl="parChTrans1D2" presStyleIdx="2" presStyleCnt="7"/>
      <dgm:spPr/>
    </dgm:pt>
    <dgm:pt modelId="{2903C718-9D6E-46DE-B199-F62A164DA655}" type="pres">
      <dgm:prSet presAssocID="{D6BC36C3-C210-4A00-9247-EC06B7C445C6}" presName="root2" presStyleCnt="0"/>
      <dgm:spPr/>
    </dgm:pt>
    <dgm:pt modelId="{7273DBFA-A064-4CD0-8B35-089175BB930D}" type="pres">
      <dgm:prSet presAssocID="{D6BC36C3-C210-4A00-9247-EC06B7C445C6}" presName="LevelTwoTextNode" presStyleLbl="node2" presStyleIdx="2" presStyleCnt="7" custScaleX="159291">
        <dgm:presLayoutVars>
          <dgm:chPref val="3"/>
        </dgm:presLayoutVars>
      </dgm:prSet>
      <dgm:spPr/>
    </dgm:pt>
    <dgm:pt modelId="{98C9F45B-CEA0-4652-9DBE-ECC32105B2AC}" type="pres">
      <dgm:prSet presAssocID="{D6BC36C3-C210-4A00-9247-EC06B7C445C6}" presName="level3hierChild" presStyleCnt="0"/>
      <dgm:spPr/>
    </dgm:pt>
    <dgm:pt modelId="{4014ECEF-0888-4009-892D-AB08DF214F2C}" type="pres">
      <dgm:prSet presAssocID="{D58D50F6-D6AB-466F-85E4-B320AD3F42A8}" presName="conn2-1" presStyleLbl="parChTrans1D2" presStyleIdx="3" presStyleCnt="7"/>
      <dgm:spPr/>
    </dgm:pt>
    <dgm:pt modelId="{A41A1603-939C-4827-9FCF-316C0B1C80C5}" type="pres">
      <dgm:prSet presAssocID="{D58D50F6-D6AB-466F-85E4-B320AD3F42A8}" presName="connTx" presStyleLbl="parChTrans1D2" presStyleIdx="3" presStyleCnt="7"/>
      <dgm:spPr/>
    </dgm:pt>
    <dgm:pt modelId="{7437248C-8024-4AE1-97C7-61D9E3CEE9D1}" type="pres">
      <dgm:prSet presAssocID="{5D034D43-3765-4458-B6D9-C01B4EF1CE9C}" presName="root2" presStyleCnt="0"/>
      <dgm:spPr/>
    </dgm:pt>
    <dgm:pt modelId="{6D7F8648-288A-4A1F-B54A-807646FA6E13}" type="pres">
      <dgm:prSet presAssocID="{5D034D43-3765-4458-B6D9-C01B4EF1CE9C}" presName="LevelTwoTextNode" presStyleLbl="node2" presStyleIdx="3" presStyleCnt="7" custScaleX="159291">
        <dgm:presLayoutVars>
          <dgm:chPref val="3"/>
        </dgm:presLayoutVars>
      </dgm:prSet>
      <dgm:spPr/>
    </dgm:pt>
    <dgm:pt modelId="{8EA85A96-18C3-432C-8347-38A97D9F76BA}" type="pres">
      <dgm:prSet presAssocID="{5D034D43-3765-4458-B6D9-C01B4EF1CE9C}" presName="level3hierChild" presStyleCnt="0"/>
      <dgm:spPr/>
    </dgm:pt>
    <dgm:pt modelId="{E20EDDB1-67FA-4D7D-9539-9F9A64C6DD66}" type="pres">
      <dgm:prSet presAssocID="{DFBE4F42-37DA-48B1-A71F-E90B731FF0F4}" presName="conn2-1" presStyleLbl="parChTrans1D2" presStyleIdx="4" presStyleCnt="7"/>
      <dgm:spPr/>
    </dgm:pt>
    <dgm:pt modelId="{379F408F-4D82-4738-A54E-47C405F251E4}" type="pres">
      <dgm:prSet presAssocID="{DFBE4F42-37DA-48B1-A71F-E90B731FF0F4}" presName="connTx" presStyleLbl="parChTrans1D2" presStyleIdx="4" presStyleCnt="7"/>
      <dgm:spPr/>
    </dgm:pt>
    <dgm:pt modelId="{02EA5F23-ACB4-460F-A1D6-28C5813F94CA}" type="pres">
      <dgm:prSet presAssocID="{A0E5D163-823F-4EB7-A974-8639FA53F1AE}" presName="root2" presStyleCnt="0"/>
      <dgm:spPr/>
    </dgm:pt>
    <dgm:pt modelId="{42D61C59-8415-4E78-A2CC-696EF3213CB7}" type="pres">
      <dgm:prSet presAssocID="{A0E5D163-823F-4EB7-A974-8639FA53F1AE}" presName="LevelTwoTextNode" presStyleLbl="node2" presStyleIdx="4" presStyleCnt="7" custScaleX="159291">
        <dgm:presLayoutVars>
          <dgm:chPref val="3"/>
        </dgm:presLayoutVars>
      </dgm:prSet>
      <dgm:spPr/>
    </dgm:pt>
    <dgm:pt modelId="{4D5A1A64-052A-4B82-B438-1CE50E7B9DDD}" type="pres">
      <dgm:prSet presAssocID="{A0E5D163-823F-4EB7-A974-8639FA53F1AE}" presName="level3hierChild" presStyleCnt="0"/>
      <dgm:spPr/>
    </dgm:pt>
    <dgm:pt modelId="{4BAC4599-5689-437F-90F2-D586D824B66C}" type="pres">
      <dgm:prSet presAssocID="{06BED08C-6348-42D4-AD94-D8D52B989DCF}" presName="conn2-1" presStyleLbl="parChTrans1D2" presStyleIdx="5" presStyleCnt="7"/>
      <dgm:spPr/>
    </dgm:pt>
    <dgm:pt modelId="{306D64F2-4C84-48E1-A409-2866D8738324}" type="pres">
      <dgm:prSet presAssocID="{06BED08C-6348-42D4-AD94-D8D52B989DCF}" presName="connTx" presStyleLbl="parChTrans1D2" presStyleIdx="5" presStyleCnt="7"/>
      <dgm:spPr/>
    </dgm:pt>
    <dgm:pt modelId="{F95CDC0B-1276-4756-985D-A337D52ECEA8}" type="pres">
      <dgm:prSet presAssocID="{98F641F5-43FC-4A7F-91B1-545C5E7DD563}" presName="root2" presStyleCnt="0"/>
      <dgm:spPr/>
    </dgm:pt>
    <dgm:pt modelId="{86B6F8FD-94AF-47EE-A573-412109D0A061}" type="pres">
      <dgm:prSet presAssocID="{98F641F5-43FC-4A7F-91B1-545C5E7DD563}" presName="LevelTwoTextNode" presStyleLbl="node2" presStyleIdx="5" presStyleCnt="7" custScaleX="159291">
        <dgm:presLayoutVars>
          <dgm:chPref val="3"/>
        </dgm:presLayoutVars>
      </dgm:prSet>
      <dgm:spPr/>
    </dgm:pt>
    <dgm:pt modelId="{3E0D6E4B-09BF-4222-8C28-376A9B26B17A}" type="pres">
      <dgm:prSet presAssocID="{98F641F5-43FC-4A7F-91B1-545C5E7DD563}" presName="level3hierChild" presStyleCnt="0"/>
      <dgm:spPr/>
    </dgm:pt>
    <dgm:pt modelId="{74114163-B4E1-492A-B948-61BB1E3023B2}" type="pres">
      <dgm:prSet presAssocID="{A6D27D9B-563E-4B23-AA07-2FD5245494B2}" presName="conn2-1" presStyleLbl="parChTrans1D2" presStyleIdx="6" presStyleCnt="7"/>
      <dgm:spPr/>
    </dgm:pt>
    <dgm:pt modelId="{7C7E430D-68D7-4EDE-AC27-89BFBE44E6D7}" type="pres">
      <dgm:prSet presAssocID="{A6D27D9B-563E-4B23-AA07-2FD5245494B2}" presName="connTx" presStyleLbl="parChTrans1D2" presStyleIdx="6" presStyleCnt="7"/>
      <dgm:spPr/>
    </dgm:pt>
    <dgm:pt modelId="{73B4E290-2265-4E2D-9A08-6E318366BF85}" type="pres">
      <dgm:prSet presAssocID="{B81D7114-4009-4981-9A51-5763C8737810}" presName="root2" presStyleCnt="0"/>
      <dgm:spPr/>
    </dgm:pt>
    <dgm:pt modelId="{0060CFB8-2A8A-4A1B-B7AA-F0317BA7B739}" type="pres">
      <dgm:prSet presAssocID="{B81D7114-4009-4981-9A51-5763C8737810}" presName="LevelTwoTextNode" presStyleLbl="node2" presStyleIdx="6" presStyleCnt="7" custScaleX="159291">
        <dgm:presLayoutVars>
          <dgm:chPref val="3"/>
        </dgm:presLayoutVars>
      </dgm:prSet>
      <dgm:spPr/>
    </dgm:pt>
    <dgm:pt modelId="{456D3CD5-F779-47AD-9A81-6FD6FE9F5B2F}" type="pres">
      <dgm:prSet presAssocID="{B81D7114-4009-4981-9A51-5763C8737810}" presName="level3hierChild" presStyleCnt="0"/>
      <dgm:spPr/>
    </dgm:pt>
  </dgm:ptLst>
  <dgm:cxnLst>
    <dgm:cxn modelId="{7900B103-A435-41DC-BBE9-8084DF8D33EC}" type="presOf" srcId="{B81D7114-4009-4981-9A51-5763C8737810}" destId="{0060CFB8-2A8A-4A1B-B7AA-F0317BA7B739}" srcOrd="0" destOrd="0" presId="urn:microsoft.com/office/officeart/2008/layout/HorizontalMultiLevelHierarchy"/>
    <dgm:cxn modelId="{74DBD207-88C1-4532-93B4-A9FBE038EACD}" type="presOf" srcId="{D58D50F6-D6AB-466F-85E4-B320AD3F42A8}" destId="{A41A1603-939C-4827-9FCF-316C0B1C80C5}" srcOrd="1" destOrd="0" presId="urn:microsoft.com/office/officeart/2008/layout/HorizontalMultiLevelHierarchy"/>
    <dgm:cxn modelId="{51EDDE22-961D-41EB-A8EC-0B77DE792D49}" type="presOf" srcId="{77F292DC-768C-46DC-A5A2-2814249D4427}" destId="{D06C129D-FFB9-48A9-9033-F70ED61AAC72}" srcOrd="0" destOrd="0" presId="urn:microsoft.com/office/officeart/2008/layout/HorizontalMultiLevelHierarchy"/>
    <dgm:cxn modelId="{3E3C8F25-3550-477D-9B90-F07F10EF85A2}" type="presOf" srcId="{D6BC36C3-C210-4A00-9247-EC06B7C445C6}" destId="{7273DBFA-A064-4CD0-8B35-089175BB930D}" srcOrd="0" destOrd="0" presId="urn:microsoft.com/office/officeart/2008/layout/HorizontalMultiLevelHierarchy"/>
    <dgm:cxn modelId="{3F778B27-C081-46B6-BA0F-3B531FC2E99F}" type="presOf" srcId="{4951533E-B55E-4DDB-A2A1-0DD1A410B39D}" destId="{B73CF9B0-EB3F-4577-8369-54F3E07425DB}" srcOrd="0" destOrd="0" presId="urn:microsoft.com/office/officeart/2008/layout/HorizontalMultiLevelHierarchy"/>
    <dgm:cxn modelId="{DA305433-3FC2-43BA-A04A-E323652EA15F}" srcId="{27F0A3CF-5B14-424A-9756-5E1F5AE39F84}" destId="{B81D7114-4009-4981-9A51-5763C8737810}" srcOrd="6" destOrd="0" parTransId="{A6D27D9B-563E-4B23-AA07-2FD5245494B2}" sibTransId="{0E4AB4C3-DBBE-4007-A8B5-2BFA2173F09F}"/>
    <dgm:cxn modelId="{A1F41535-11EB-417C-BE97-9902CCFE5F8F}" type="presOf" srcId="{A6D27D9B-563E-4B23-AA07-2FD5245494B2}" destId="{7C7E430D-68D7-4EDE-AC27-89BFBE44E6D7}" srcOrd="1" destOrd="0" presId="urn:microsoft.com/office/officeart/2008/layout/HorizontalMultiLevelHierarchy"/>
    <dgm:cxn modelId="{325B7936-EB04-4B28-8DED-A2BFCE252A6B}" type="presOf" srcId="{06BED08C-6348-42D4-AD94-D8D52B989DCF}" destId="{306D64F2-4C84-48E1-A409-2866D8738324}" srcOrd="1" destOrd="0" presId="urn:microsoft.com/office/officeart/2008/layout/HorizontalMultiLevelHierarchy"/>
    <dgm:cxn modelId="{D5460841-2773-499B-954B-032563B960E2}" srcId="{27F0A3CF-5B14-424A-9756-5E1F5AE39F84}" destId="{5949EB21-4911-4926-8458-9EEBA62DC847}" srcOrd="1" destOrd="0" parTransId="{DE51D134-8779-4301-88E6-D2DB7E3DA2B0}" sibTransId="{8317971A-2589-4C00-BBB7-6A1EE6FEA2D8}"/>
    <dgm:cxn modelId="{10F4CA64-C138-4FD2-BC9C-38223871F00B}" type="presOf" srcId="{77F292DC-768C-46DC-A5A2-2814249D4427}" destId="{6B7C93FC-AC31-42CB-8D37-AAC8C06B8586}" srcOrd="1" destOrd="0" presId="urn:microsoft.com/office/officeart/2008/layout/HorizontalMultiLevelHierarchy"/>
    <dgm:cxn modelId="{C561B666-7D7A-4CFF-A534-76A7B1AFDBA8}" srcId="{27F0A3CF-5B14-424A-9756-5E1F5AE39F84}" destId="{4951533E-B55E-4DDB-A2A1-0DD1A410B39D}" srcOrd="0" destOrd="0" parTransId="{77F292DC-768C-46DC-A5A2-2814249D4427}" sibTransId="{AEAE29A3-FF9F-4497-962E-AEF9F1A7EAC9}"/>
    <dgm:cxn modelId="{CC515B48-77B5-4D76-AA99-6C6B24B80A11}" srcId="{27F0A3CF-5B14-424A-9756-5E1F5AE39F84}" destId="{D6BC36C3-C210-4A00-9247-EC06B7C445C6}" srcOrd="2" destOrd="0" parTransId="{D14EEE02-1E0C-472A-AE60-766A94DFBC14}" sibTransId="{7291E221-0BAB-4182-9161-51E79B6002CD}"/>
    <dgm:cxn modelId="{8ACBA049-CD24-4F06-87A4-A2FAEA5BB835}" type="presOf" srcId="{27F0A3CF-5B14-424A-9756-5E1F5AE39F84}" destId="{59935916-D8C6-4C4E-B14F-48A57B6B9F68}" srcOrd="0" destOrd="0" presId="urn:microsoft.com/office/officeart/2008/layout/HorizontalMultiLevelHierarchy"/>
    <dgm:cxn modelId="{A898B26B-9AB3-4153-A628-E3E2F20D1824}" type="presOf" srcId="{D58D50F6-D6AB-466F-85E4-B320AD3F42A8}" destId="{4014ECEF-0888-4009-892D-AB08DF214F2C}" srcOrd="0" destOrd="0" presId="urn:microsoft.com/office/officeart/2008/layout/HorizontalMultiLevelHierarchy"/>
    <dgm:cxn modelId="{03B3BB6C-FFE9-44B6-9C93-8E803D7C28D0}" type="presOf" srcId="{06BED08C-6348-42D4-AD94-D8D52B989DCF}" destId="{4BAC4599-5689-437F-90F2-D586D824B66C}" srcOrd="0" destOrd="0" presId="urn:microsoft.com/office/officeart/2008/layout/HorizontalMultiLevelHierarchy"/>
    <dgm:cxn modelId="{0DE76E73-D0DD-4E1C-AFAC-BDBD79BAA55B}" srcId="{27F0A3CF-5B14-424A-9756-5E1F5AE39F84}" destId="{98F641F5-43FC-4A7F-91B1-545C5E7DD563}" srcOrd="5" destOrd="0" parTransId="{06BED08C-6348-42D4-AD94-D8D52B989DCF}" sibTransId="{B846EDF0-E76C-4AEB-A3D6-6B60AD2CAC87}"/>
    <dgm:cxn modelId="{D67BDE55-4492-4F91-8DBD-3C534EDF7BB9}" type="presOf" srcId="{D14EEE02-1E0C-472A-AE60-766A94DFBC14}" destId="{CAEB46D4-E49D-409F-B7A0-0E1F95B7EAE8}" srcOrd="1" destOrd="0" presId="urn:microsoft.com/office/officeart/2008/layout/HorizontalMultiLevelHierarchy"/>
    <dgm:cxn modelId="{FD2A0356-C497-4AD4-8A60-D4855A4C1C0F}" type="presOf" srcId="{DE51D134-8779-4301-88E6-D2DB7E3DA2B0}" destId="{35252E8D-499F-40C3-9DF8-944FDD4B4038}" srcOrd="1" destOrd="0" presId="urn:microsoft.com/office/officeart/2008/layout/HorizontalMultiLevelHierarchy"/>
    <dgm:cxn modelId="{96445356-D426-40E5-852B-5437C3AD0746}" type="presOf" srcId="{A0E5D163-823F-4EB7-A974-8639FA53F1AE}" destId="{42D61C59-8415-4E78-A2CC-696EF3213CB7}" srcOrd="0" destOrd="0" presId="urn:microsoft.com/office/officeart/2008/layout/HorizontalMultiLevelHierarchy"/>
    <dgm:cxn modelId="{CD374B58-0DAF-4506-9FB7-EE1037793173}" type="presOf" srcId="{DFBE4F42-37DA-48B1-A71F-E90B731FF0F4}" destId="{E20EDDB1-67FA-4D7D-9539-9F9A64C6DD66}" srcOrd="0" destOrd="0" presId="urn:microsoft.com/office/officeart/2008/layout/HorizontalMultiLevelHierarchy"/>
    <dgm:cxn modelId="{7AFB9489-8721-418B-821E-901FC5819AB3}" type="presOf" srcId="{D14EEE02-1E0C-472A-AE60-766A94DFBC14}" destId="{31B24B2D-92AE-440C-A1A6-5F475784AD35}" srcOrd="0" destOrd="0" presId="urn:microsoft.com/office/officeart/2008/layout/HorizontalMultiLevelHierarchy"/>
    <dgm:cxn modelId="{29073390-1CA2-479D-8643-76DAFB6107F1}" type="presOf" srcId="{5949EB21-4911-4926-8458-9EEBA62DC847}" destId="{57F0B218-B8AE-4220-9430-48E42516228E}" srcOrd="0" destOrd="0" presId="urn:microsoft.com/office/officeart/2008/layout/HorizontalMultiLevelHierarchy"/>
    <dgm:cxn modelId="{32E03D97-96E3-4DD7-9C7D-F279B56AB2CD}" srcId="{27F0A3CF-5B14-424A-9756-5E1F5AE39F84}" destId="{5D034D43-3765-4458-B6D9-C01B4EF1CE9C}" srcOrd="3" destOrd="0" parTransId="{D58D50F6-D6AB-466F-85E4-B320AD3F42A8}" sibTransId="{B6E60E56-7A91-4CB5-A6E6-7AFF437EEB83}"/>
    <dgm:cxn modelId="{52E189A3-B253-43A8-B623-F5746A9DF72F}" type="presOf" srcId="{DFBE4F42-37DA-48B1-A71F-E90B731FF0F4}" destId="{379F408F-4D82-4738-A54E-47C405F251E4}" srcOrd="1" destOrd="0" presId="urn:microsoft.com/office/officeart/2008/layout/HorizontalMultiLevelHierarchy"/>
    <dgm:cxn modelId="{8B4356B1-680C-46E0-9FE7-677DDA915187}" type="presOf" srcId="{5D034D43-3765-4458-B6D9-C01B4EF1CE9C}" destId="{6D7F8648-288A-4A1F-B54A-807646FA6E13}" srcOrd="0" destOrd="0" presId="urn:microsoft.com/office/officeart/2008/layout/HorizontalMultiLevelHierarchy"/>
    <dgm:cxn modelId="{CEDEDDBB-1D2A-45B1-A3A9-2ADA843F3EB8}" srcId="{27F0A3CF-5B14-424A-9756-5E1F5AE39F84}" destId="{A0E5D163-823F-4EB7-A974-8639FA53F1AE}" srcOrd="4" destOrd="0" parTransId="{DFBE4F42-37DA-48B1-A71F-E90B731FF0F4}" sibTransId="{BEB3162B-DD54-463B-949D-ACA9C47C6D7F}"/>
    <dgm:cxn modelId="{EB50B5D5-FAE6-4F48-A7BF-0B4147406890}" type="presOf" srcId="{DE51D134-8779-4301-88E6-D2DB7E3DA2B0}" destId="{6BE7391D-3772-45C7-BB03-B5B214683C6E}" srcOrd="0" destOrd="0" presId="urn:microsoft.com/office/officeart/2008/layout/HorizontalMultiLevelHierarchy"/>
    <dgm:cxn modelId="{4E9AA6E3-D355-401C-A6BF-119CB8513E5A}" srcId="{B5169929-1A00-4B39-BAB7-B500300888FC}" destId="{27F0A3CF-5B14-424A-9756-5E1F5AE39F84}" srcOrd="0" destOrd="0" parTransId="{C499392C-CCD8-4667-ABC7-27F285F4D7CD}" sibTransId="{9EE6FBBB-E592-4881-BC26-A964F93FED14}"/>
    <dgm:cxn modelId="{DB34F0E8-7771-41E8-B188-7744CE3A86D9}" type="presOf" srcId="{B5169929-1A00-4B39-BAB7-B500300888FC}" destId="{62AF9A13-65A2-4B89-B474-136A27FEBFF4}" srcOrd="0" destOrd="0" presId="urn:microsoft.com/office/officeart/2008/layout/HorizontalMultiLevelHierarchy"/>
    <dgm:cxn modelId="{F709E5F7-61B6-4691-815E-EE051131A205}" type="presOf" srcId="{A6D27D9B-563E-4B23-AA07-2FD5245494B2}" destId="{74114163-B4E1-492A-B948-61BB1E3023B2}" srcOrd="0" destOrd="0" presId="urn:microsoft.com/office/officeart/2008/layout/HorizontalMultiLevelHierarchy"/>
    <dgm:cxn modelId="{08917AFD-A714-4A5B-AF64-B3A4BA2BBA66}" type="presOf" srcId="{98F641F5-43FC-4A7F-91B1-545C5E7DD563}" destId="{86B6F8FD-94AF-47EE-A573-412109D0A061}" srcOrd="0" destOrd="0" presId="urn:microsoft.com/office/officeart/2008/layout/HorizontalMultiLevelHierarchy"/>
    <dgm:cxn modelId="{674BF87E-8CDE-4466-8418-F0680F6FCFE7}" type="presParOf" srcId="{62AF9A13-65A2-4B89-B474-136A27FEBFF4}" destId="{522EACD8-845C-4505-99D3-C608B1CCECD7}" srcOrd="0" destOrd="0" presId="urn:microsoft.com/office/officeart/2008/layout/HorizontalMultiLevelHierarchy"/>
    <dgm:cxn modelId="{94A2A3E5-1B9D-431B-AACA-FAF2481A9379}" type="presParOf" srcId="{522EACD8-845C-4505-99D3-C608B1CCECD7}" destId="{59935916-D8C6-4C4E-B14F-48A57B6B9F68}" srcOrd="0" destOrd="0" presId="urn:microsoft.com/office/officeart/2008/layout/HorizontalMultiLevelHierarchy"/>
    <dgm:cxn modelId="{72A8C9EA-8BE7-4A22-A443-BDD0209F8ED2}" type="presParOf" srcId="{522EACD8-845C-4505-99D3-C608B1CCECD7}" destId="{CA3EF3A2-1DC4-4BDB-B04F-4D24F2890560}" srcOrd="1" destOrd="0" presId="urn:microsoft.com/office/officeart/2008/layout/HorizontalMultiLevelHierarchy"/>
    <dgm:cxn modelId="{68BF7589-1910-4661-AC29-50CE56B72E2C}" type="presParOf" srcId="{CA3EF3A2-1DC4-4BDB-B04F-4D24F2890560}" destId="{D06C129D-FFB9-48A9-9033-F70ED61AAC72}" srcOrd="0" destOrd="0" presId="urn:microsoft.com/office/officeart/2008/layout/HorizontalMultiLevelHierarchy"/>
    <dgm:cxn modelId="{CE0AD8F4-E8F6-42D5-90F0-61AF12BAFC7D}" type="presParOf" srcId="{D06C129D-FFB9-48A9-9033-F70ED61AAC72}" destId="{6B7C93FC-AC31-42CB-8D37-AAC8C06B8586}" srcOrd="0" destOrd="0" presId="urn:microsoft.com/office/officeart/2008/layout/HorizontalMultiLevelHierarchy"/>
    <dgm:cxn modelId="{1DD6F2E0-975C-4C7A-9F3C-9139E0CD932B}" type="presParOf" srcId="{CA3EF3A2-1DC4-4BDB-B04F-4D24F2890560}" destId="{62C357A9-C3C9-4EEB-907D-E3D082F6DCFE}" srcOrd="1" destOrd="0" presId="urn:microsoft.com/office/officeart/2008/layout/HorizontalMultiLevelHierarchy"/>
    <dgm:cxn modelId="{556FDD79-09D7-4F44-8021-5A8C22C78A89}" type="presParOf" srcId="{62C357A9-C3C9-4EEB-907D-E3D082F6DCFE}" destId="{B73CF9B0-EB3F-4577-8369-54F3E07425DB}" srcOrd="0" destOrd="0" presId="urn:microsoft.com/office/officeart/2008/layout/HorizontalMultiLevelHierarchy"/>
    <dgm:cxn modelId="{B686E056-3EA9-41E4-9211-B295BBFDE71C}" type="presParOf" srcId="{62C357A9-C3C9-4EEB-907D-E3D082F6DCFE}" destId="{6AEF0428-383B-403D-A5CA-DEFA57A41D68}" srcOrd="1" destOrd="0" presId="urn:microsoft.com/office/officeart/2008/layout/HorizontalMultiLevelHierarchy"/>
    <dgm:cxn modelId="{4722D869-54C6-42A5-BA27-85C0879C4B16}" type="presParOf" srcId="{CA3EF3A2-1DC4-4BDB-B04F-4D24F2890560}" destId="{6BE7391D-3772-45C7-BB03-B5B214683C6E}" srcOrd="2" destOrd="0" presId="urn:microsoft.com/office/officeart/2008/layout/HorizontalMultiLevelHierarchy"/>
    <dgm:cxn modelId="{5FFC8F96-FA3D-4BAC-A7F9-177ABFECDD06}" type="presParOf" srcId="{6BE7391D-3772-45C7-BB03-B5B214683C6E}" destId="{35252E8D-499F-40C3-9DF8-944FDD4B4038}" srcOrd="0" destOrd="0" presId="urn:microsoft.com/office/officeart/2008/layout/HorizontalMultiLevelHierarchy"/>
    <dgm:cxn modelId="{3C96CD85-3CD9-45D2-9FAC-7A7CD006D69C}" type="presParOf" srcId="{CA3EF3A2-1DC4-4BDB-B04F-4D24F2890560}" destId="{3F801B38-308E-4676-8B59-C5383BD39DF0}" srcOrd="3" destOrd="0" presId="urn:microsoft.com/office/officeart/2008/layout/HorizontalMultiLevelHierarchy"/>
    <dgm:cxn modelId="{78E5B7A8-72A7-4CC5-A098-8E997007A447}" type="presParOf" srcId="{3F801B38-308E-4676-8B59-C5383BD39DF0}" destId="{57F0B218-B8AE-4220-9430-48E42516228E}" srcOrd="0" destOrd="0" presId="urn:microsoft.com/office/officeart/2008/layout/HorizontalMultiLevelHierarchy"/>
    <dgm:cxn modelId="{57A00D1C-3FEE-4670-93C8-9CB00ADC92C0}" type="presParOf" srcId="{3F801B38-308E-4676-8B59-C5383BD39DF0}" destId="{2FB9D030-40A9-492A-AA53-F0EC50F4389C}" srcOrd="1" destOrd="0" presId="urn:microsoft.com/office/officeart/2008/layout/HorizontalMultiLevelHierarchy"/>
    <dgm:cxn modelId="{E1458E52-F557-4174-9917-76A292FDC4BE}" type="presParOf" srcId="{CA3EF3A2-1DC4-4BDB-B04F-4D24F2890560}" destId="{31B24B2D-92AE-440C-A1A6-5F475784AD35}" srcOrd="4" destOrd="0" presId="urn:microsoft.com/office/officeart/2008/layout/HorizontalMultiLevelHierarchy"/>
    <dgm:cxn modelId="{4E7E23C0-497D-4508-A814-BFD3BB820CB3}" type="presParOf" srcId="{31B24B2D-92AE-440C-A1A6-5F475784AD35}" destId="{CAEB46D4-E49D-409F-B7A0-0E1F95B7EAE8}" srcOrd="0" destOrd="0" presId="urn:microsoft.com/office/officeart/2008/layout/HorizontalMultiLevelHierarchy"/>
    <dgm:cxn modelId="{45B95CC8-E58A-490C-8F18-3C9E8EAB8B3A}" type="presParOf" srcId="{CA3EF3A2-1DC4-4BDB-B04F-4D24F2890560}" destId="{2903C718-9D6E-46DE-B199-F62A164DA655}" srcOrd="5" destOrd="0" presId="urn:microsoft.com/office/officeart/2008/layout/HorizontalMultiLevelHierarchy"/>
    <dgm:cxn modelId="{F10A0546-A7C5-41A5-A17A-982E2415A112}" type="presParOf" srcId="{2903C718-9D6E-46DE-B199-F62A164DA655}" destId="{7273DBFA-A064-4CD0-8B35-089175BB930D}" srcOrd="0" destOrd="0" presId="urn:microsoft.com/office/officeart/2008/layout/HorizontalMultiLevelHierarchy"/>
    <dgm:cxn modelId="{6115D040-E413-4C40-A2D7-44511BFAE1E4}" type="presParOf" srcId="{2903C718-9D6E-46DE-B199-F62A164DA655}" destId="{98C9F45B-CEA0-4652-9DBE-ECC32105B2AC}" srcOrd="1" destOrd="0" presId="urn:microsoft.com/office/officeart/2008/layout/HorizontalMultiLevelHierarchy"/>
    <dgm:cxn modelId="{1AAEF572-ACA1-4340-9C54-01B4C0E1A0B9}" type="presParOf" srcId="{CA3EF3A2-1DC4-4BDB-B04F-4D24F2890560}" destId="{4014ECEF-0888-4009-892D-AB08DF214F2C}" srcOrd="6" destOrd="0" presId="urn:microsoft.com/office/officeart/2008/layout/HorizontalMultiLevelHierarchy"/>
    <dgm:cxn modelId="{8F7009F0-3C37-499A-9DCD-EF3883A1C3E7}" type="presParOf" srcId="{4014ECEF-0888-4009-892D-AB08DF214F2C}" destId="{A41A1603-939C-4827-9FCF-316C0B1C80C5}" srcOrd="0" destOrd="0" presId="urn:microsoft.com/office/officeart/2008/layout/HorizontalMultiLevelHierarchy"/>
    <dgm:cxn modelId="{CBA35821-7883-46FC-B2F2-36BB93B3607F}" type="presParOf" srcId="{CA3EF3A2-1DC4-4BDB-B04F-4D24F2890560}" destId="{7437248C-8024-4AE1-97C7-61D9E3CEE9D1}" srcOrd="7" destOrd="0" presId="urn:microsoft.com/office/officeart/2008/layout/HorizontalMultiLevelHierarchy"/>
    <dgm:cxn modelId="{EC260494-1D37-4E59-B840-46C156BD0037}" type="presParOf" srcId="{7437248C-8024-4AE1-97C7-61D9E3CEE9D1}" destId="{6D7F8648-288A-4A1F-B54A-807646FA6E13}" srcOrd="0" destOrd="0" presId="urn:microsoft.com/office/officeart/2008/layout/HorizontalMultiLevelHierarchy"/>
    <dgm:cxn modelId="{28C72C84-7C1C-41AC-B83A-3108FDDC299C}" type="presParOf" srcId="{7437248C-8024-4AE1-97C7-61D9E3CEE9D1}" destId="{8EA85A96-18C3-432C-8347-38A97D9F76BA}" srcOrd="1" destOrd="0" presId="urn:microsoft.com/office/officeart/2008/layout/HorizontalMultiLevelHierarchy"/>
    <dgm:cxn modelId="{646F0C40-8F1C-4E56-AF61-BC83BB262F12}" type="presParOf" srcId="{CA3EF3A2-1DC4-4BDB-B04F-4D24F2890560}" destId="{E20EDDB1-67FA-4D7D-9539-9F9A64C6DD66}" srcOrd="8" destOrd="0" presId="urn:microsoft.com/office/officeart/2008/layout/HorizontalMultiLevelHierarchy"/>
    <dgm:cxn modelId="{8A8EB2C6-B48D-489D-B8DD-5EABF67D9BE1}" type="presParOf" srcId="{E20EDDB1-67FA-4D7D-9539-9F9A64C6DD66}" destId="{379F408F-4D82-4738-A54E-47C405F251E4}" srcOrd="0" destOrd="0" presId="urn:microsoft.com/office/officeart/2008/layout/HorizontalMultiLevelHierarchy"/>
    <dgm:cxn modelId="{BE7A3239-C444-48E8-8EA9-68E364E1A27E}" type="presParOf" srcId="{CA3EF3A2-1DC4-4BDB-B04F-4D24F2890560}" destId="{02EA5F23-ACB4-460F-A1D6-28C5813F94CA}" srcOrd="9" destOrd="0" presId="urn:microsoft.com/office/officeart/2008/layout/HorizontalMultiLevelHierarchy"/>
    <dgm:cxn modelId="{15C09A17-7D4A-454E-8AFC-D73B23C6BEE7}" type="presParOf" srcId="{02EA5F23-ACB4-460F-A1D6-28C5813F94CA}" destId="{42D61C59-8415-4E78-A2CC-696EF3213CB7}" srcOrd="0" destOrd="0" presId="urn:microsoft.com/office/officeart/2008/layout/HorizontalMultiLevelHierarchy"/>
    <dgm:cxn modelId="{23836081-D33E-43EB-9CA2-58FED0D22662}" type="presParOf" srcId="{02EA5F23-ACB4-460F-A1D6-28C5813F94CA}" destId="{4D5A1A64-052A-4B82-B438-1CE50E7B9DDD}" srcOrd="1" destOrd="0" presId="urn:microsoft.com/office/officeart/2008/layout/HorizontalMultiLevelHierarchy"/>
    <dgm:cxn modelId="{7881A076-F630-48BA-B36C-D73F70893770}" type="presParOf" srcId="{CA3EF3A2-1DC4-4BDB-B04F-4D24F2890560}" destId="{4BAC4599-5689-437F-90F2-D586D824B66C}" srcOrd="10" destOrd="0" presId="urn:microsoft.com/office/officeart/2008/layout/HorizontalMultiLevelHierarchy"/>
    <dgm:cxn modelId="{16BAA4DD-A7E8-42A1-B851-702AEE18EFBC}" type="presParOf" srcId="{4BAC4599-5689-437F-90F2-D586D824B66C}" destId="{306D64F2-4C84-48E1-A409-2866D8738324}" srcOrd="0" destOrd="0" presId="urn:microsoft.com/office/officeart/2008/layout/HorizontalMultiLevelHierarchy"/>
    <dgm:cxn modelId="{3191AEEB-0282-4AF3-853E-15A296C6F169}" type="presParOf" srcId="{CA3EF3A2-1DC4-4BDB-B04F-4D24F2890560}" destId="{F95CDC0B-1276-4756-985D-A337D52ECEA8}" srcOrd="11" destOrd="0" presId="urn:microsoft.com/office/officeart/2008/layout/HorizontalMultiLevelHierarchy"/>
    <dgm:cxn modelId="{EF95FB5A-EDB1-41D3-ABA6-C4439CB02F54}" type="presParOf" srcId="{F95CDC0B-1276-4756-985D-A337D52ECEA8}" destId="{86B6F8FD-94AF-47EE-A573-412109D0A061}" srcOrd="0" destOrd="0" presId="urn:microsoft.com/office/officeart/2008/layout/HorizontalMultiLevelHierarchy"/>
    <dgm:cxn modelId="{AADA98D9-7720-42FA-9AE9-D85DF7968CE1}" type="presParOf" srcId="{F95CDC0B-1276-4756-985D-A337D52ECEA8}" destId="{3E0D6E4B-09BF-4222-8C28-376A9B26B17A}" srcOrd="1" destOrd="0" presId="urn:microsoft.com/office/officeart/2008/layout/HorizontalMultiLevelHierarchy"/>
    <dgm:cxn modelId="{B526D2F8-60EF-4BE9-ABA2-7F1399755E6D}" type="presParOf" srcId="{CA3EF3A2-1DC4-4BDB-B04F-4D24F2890560}" destId="{74114163-B4E1-492A-B948-61BB1E3023B2}" srcOrd="12" destOrd="0" presId="urn:microsoft.com/office/officeart/2008/layout/HorizontalMultiLevelHierarchy"/>
    <dgm:cxn modelId="{092BABCE-0E6F-4864-986A-A440E22C7677}" type="presParOf" srcId="{74114163-B4E1-492A-B948-61BB1E3023B2}" destId="{7C7E430D-68D7-4EDE-AC27-89BFBE44E6D7}" srcOrd="0" destOrd="0" presId="urn:microsoft.com/office/officeart/2008/layout/HorizontalMultiLevelHierarchy"/>
    <dgm:cxn modelId="{6C7463CA-747D-428E-9A3C-31C733FD6C78}" type="presParOf" srcId="{CA3EF3A2-1DC4-4BDB-B04F-4D24F2890560}" destId="{73B4E290-2265-4E2D-9A08-6E318366BF85}" srcOrd="13" destOrd="0" presId="urn:microsoft.com/office/officeart/2008/layout/HorizontalMultiLevelHierarchy"/>
    <dgm:cxn modelId="{CD8FAD67-82E0-4782-A75A-CAEF023B99DC}" type="presParOf" srcId="{73B4E290-2265-4E2D-9A08-6E318366BF85}" destId="{0060CFB8-2A8A-4A1B-B7AA-F0317BA7B739}" srcOrd="0" destOrd="0" presId="urn:microsoft.com/office/officeart/2008/layout/HorizontalMultiLevelHierarchy"/>
    <dgm:cxn modelId="{5C9CAC26-7870-486C-AF79-2E2D1F66F48F}" type="presParOf" srcId="{73B4E290-2265-4E2D-9A08-6E318366BF85}" destId="{456D3CD5-F779-47AD-9A81-6FD6FE9F5B2F}"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85CB2B-E1F8-457E-94CF-E14D919E6093}" type="doc">
      <dgm:prSet loTypeId="urn:microsoft.com/office/officeart/2005/8/layout/list1" loCatId="list" qsTypeId="urn:microsoft.com/office/officeart/2005/8/quickstyle/simple1" qsCatId="simple" csTypeId="urn:microsoft.com/office/officeart/2005/8/colors/accent5_2" csCatId="accent5"/>
      <dgm:spPr/>
      <dgm:t>
        <a:bodyPr/>
        <a:lstStyle/>
        <a:p>
          <a:endParaRPr lang="en-US"/>
        </a:p>
      </dgm:t>
    </dgm:pt>
    <dgm:pt modelId="{1026868B-6B1E-40A5-9C20-9D196E2E7E18}">
      <dgm:prSet/>
      <dgm:spPr/>
      <dgm:t>
        <a:bodyPr/>
        <a:lstStyle/>
        <a:p>
          <a:r>
            <a:rPr lang="en-US" dirty="0"/>
            <a:t>Regional Epi: Kristen Eggles </a:t>
          </a:r>
        </a:p>
      </dgm:t>
    </dgm:pt>
    <dgm:pt modelId="{1CE885E2-5EFA-4A28-8657-9EFEF8B44433}" type="parTrans" cxnId="{5A24DBC2-9737-45AC-B74B-1F0551500855}">
      <dgm:prSet/>
      <dgm:spPr/>
      <dgm:t>
        <a:bodyPr/>
        <a:lstStyle/>
        <a:p>
          <a:endParaRPr lang="en-US"/>
        </a:p>
      </dgm:t>
    </dgm:pt>
    <dgm:pt modelId="{FB6DF09D-86D8-4152-9A0B-7A41E1337A66}" type="sibTrans" cxnId="{5A24DBC2-9737-45AC-B74B-1F0551500855}">
      <dgm:prSet/>
      <dgm:spPr/>
      <dgm:t>
        <a:bodyPr/>
        <a:lstStyle/>
        <a:p>
          <a:endParaRPr lang="en-US"/>
        </a:p>
      </dgm:t>
    </dgm:pt>
    <dgm:pt modelId="{B8BCA8E6-63CF-47A9-88D9-4D16B58D282F}">
      <dgm:prSet/>
      <dgm:spPr/>
      <dgm:t>
        <a:bodyPr/>
        <a:lstStyle/>
        <a:p>
          <a:r>
            <a:rPr lang="en-US" dirty="0">
              <a:hlinkClick xmlns:r="http://schemas.openxmlformats.org/officeDocument/2006/relationships" r:id="rId1"/>
            </a:rPr>
            <a:t>Kristen.Eggles@ky.gov</a:t>
          </a:r>
          <a:endParaRPr lang="en-US" dirty="0"/>
        </a:p>
      </dgm:t>
    </dgm:pt>
    <dgm:pt modelId="{3C4E0C04-DC6C-41F1-9606-41FB3160CC1A}" type="parTrans" cxnId="{227C6C4E-53EB-4D7D-AB30-D80A26A52A1F}">
      <dgm:prSet/>
      <dgm:spPr/>
      <dgm:t>
        <a:bodyPr/>
        <a:lstStyle/>
        <a:p>
          <a:endParaRPr lang="en-US"/>
        </a:p>
      </dgm:t>
    </dgm:pt>
    <dgm:pt modelId="{78E7E44B-6F7B-4FBA-9B6F-1A4917C9DD05}" type="sibTrans" cxnId="{227C6C4E-53EB-4D7D-AB30-D80A26A52A1F}">
      <dgm:prSet/>
      <dgm:spPr/>
      <dgm:t>
        <a:bodyPr/>
        <a:lstStyle/>
        <a:p>
          <a:endParaRPr lang="en-US"/>
        </a:p>
      </dgm:t>
    </dgm:pt>
    <dgm:pt modelId="{C72CE8E1-9B13-420E-93DF-562E7AACD347}">
      <dgm:prSet/>
      <dgm:spPr/>
      <dgm:t>
        <a:bodyPr/>
        <a:lstStyle/>
        <a:p>
          <a:r>
            <a:rPr lang="en-US" dirty="0"/>
            <a:t>Ext. 262</a:t>
          </a:r>
        </a:p>
      </dgm:t>
    </dgm:pt>
    <dgm:pt modelId="{1B21523E-9AD1-4C62-848B-774A02F5E0AB}" type="parTrans" cxnId="{24336290-88B7-4997-BECB-8FC43156B74D}">
      <dgm:prSet/>
      <dgm:spPr/>
      <dgm:t>
        <a:bodyPr/>
        <a:lstStyle/>
        <a:p>
          <a:endParaRPr lang="en-US"/>
        </a:p>
      </dgm:t>
    </dgm:pt>
    <dgm:pt modelId="{D2295D41-0FCE-4423-85D6-5CD8AE5F1815}" type="sibTrans" cxnId="{24336290-88B7-4997-BECB-8FC43156B74D}">
      <dgm:prSet/>
      <dgm:spPr/>
      <dgm:t>
        <a:bodyPr/>
        <a:lstStyle/>
        <a:p>
          <a:endParaRPr lang="en-US"/>
        </a:p>
      </dgm:t>
    </dgm:pt>
    <dgm:pt modelId="{8954F0F5-FA00-4F1A-9E2A-58E64C5E9A6B}">
      <dgm:prSet/>
      <dgm:spPr/>
      <dgm:t>
        <a:bodyPr/>
        <a:lstStyle/>
        <a:p>
          <a:r>
            <a:rPr lang="en-US" dirty="0"/>
            <a:t>District Epi: India Martinez</a:t>
          </a:r>
        </a:p>
      </dgm:t>
    </dgm:pt>
    <dgm:pt modelId="{A488331F-3DB9-4295-A057-200ED87B32CF}" type="parTrans" cxnId="{E5B1BE5F-A3D4-4A32-8A5C-17F20F3269DD}">
      <dgm:prSet/>
      <dgm:spPr/>
      <dgm:t>
        <a:bodyPr/>
        <a:lstStyle/>
        <a:p>
          <a:endParaRPr lang="en-US"/>
        </a:p>
      </dgm:t>
    </dgm:pt>
    <dgm:pt modelId="{28442F12-79EE-480B-8581-B09B7520FAF2}" type="sibTrans" cxnId="{E5B1BE5F-A3D4-4A32-8A5C-17F20F3269DD}">
      <dgm:prSet/>
      <dgm:spPr/>
      <dgm:t>
        <a:bodyPr/>
        <a:lstStyle/>
        <a:p>
          <a:endParaRPr lang="en-US"/>
        </a:p>
      </dgm:t>
    </dgm:pt>
    <dgm:pt modelId="{DD537BEB-05E7-4387-8F3E-3D5088CD66DE}">
      <dgm:prSet/>
      <dgm:spPr/>
      <dgm:t>
        <a:bodyPr/>
        <a:lstStyle/>
        <a:p>
          <a:r>
            <a:rPr lang="en-US" dirty="0">
              <a:hlinkClick xmlns:r="http://schemas.openxmlformats.org/officeDocument/2006/relationships" r:id="rId2"/>
            </a:rPr>
            <a:t>India.Martinez@barrenriverhealth.org</a:t>
          </a:r>
          <a:endParaRPr lang="en-US" dirty="0"/>
        </a:p>
      </dgm:t>
    </dgm:pt>
    <dgm:pt modelId="{295A35DF-F71E-43FD-B672-8BAFDE434769}" type="parTrans" cxnId="{27F5FCA0-C441-4FCC-8B3B-27DA0FCB0C58}">
      <dgm:prSet/>
      <dgm:spPr/>
      <dgm:t>
        <a:bodyPr/>
        <a:lstStyle/>
        <a:p>
          <a:endParaRPr lang="en-US"/>
        </a:p>
      </dgm:t>
    </dgm:pt>
    <dgm:pt modelId="{9284E3BE-A5FC-47F7-937A-C044F568C0ED}" type="sibTrans" cxnId="{27F5FCA0-C441-4FCC-8B3B-27DA0FCB0C58}">
      <dgm:prSet/>
      <dgm:spPr/>
      <dgm:t>
        <a:bodyPr/>
        <a:lstStyle/>
        <a:p>
          <a:endParaRPr lang="en-US"/>
        </a:p>
      </dgm:t>
    </dgm:pt>
    <dgm:pt modelId="{29B63B0E-2173-4C0A-825D-68EFB093B832}">
      <dgm:prSet/>
      <dgm:spPr/>
      <dgm:t>
        <a:bodyPr/>
        <a:lstStyle/>
        <a:p>
          <a:r>
            <a:rPr lang="en-US" dirty="0"/>
            <a:t>Ext. 105</a:t>
          </a:r>
        </a:p>
      </dgm:t>
    </dgm:pt>
    <dgm:pt modelId="{B7FF473B-D9E2-4775-8A81-A64454D1354D}" type="parTrans" cxnId="{CEB8B812-BF8F-487B-BD5B-2BDCA0498FA2}">
      <dgm:prSet/>
      <dgm:spPr/>
      <dgm:t>
        <a:bodyPr/>
        <a:lstStyle/>
        <a:p>
          <a:endParaRPr lang="en-US"/>
        </a:p>
      </dgm:t>
    </dgm:pt>
    <dgm:pt modelId="{B08A98A7-D47E-42C3-BE37-D59C40012C83}" type="sibTrans" cxnId="{CEB8B812-BF8F-487B-BD5B-2BDCA0498FA2}">
      <dgm:prSet/>
      <dgm:spPr/>
      <dgm:t>
        <a:bodyPr/>
        <a:lstStyle/>
        <a:p>
          <a:endParaRPr lang="en-US"/>
        </a:p>
      </dgm:t>
    </dgm:pt>
    <dgm:pt modelId="{63529F29-F144-495B-BD62-D9B6F2D7AE58}" type="pres">
      <dgm:prSet presAssocID="{E285CB2B-E1F8-457E-94CF-E14D919E6093}" presName="linear" presStyleCnt="0">
        <dgm:presLayoutVars>
          <dgm:dir/>
          <dgm:animLvl val="lvl"/>
          <dgm:resizeHandles val="exact"/>
        </dgm:presLayoutVars>
      </dgm:prSet>
      <dgm:spPr/>
    </dgm:pt>
    <dgm:pt modelId="{DDC0D550-35C7-40C7-B6C9-6EC6B8414D24}" type="pres">
      <dgm:prSet presAssocID="{1026868B-6B1E-40A5-9C20-9D196E2E7E18}" presName="parentLin" presStyleCnt="0"/>
      <dgm:spPr/>
    </dgm:pt>
    <dgm:pt modelId="{FC98EF43-16AD-495C-8826-C039E4579E87}" type="pres">
      <dgm:prSet presAssocID="{1026868B-6B1E-40A5-9C20-9D196E2E7E18}" presName="parentLeftMargin" presStyleLbl="node1" presStyleIdx="0" presStyleCnt="2"/>
      <dgm:spPr/>
    </dgm:pt>
    <dgm:pt modelId="{662761AC-C65D-4975-8CA9-1CD5F2332F78}" type="pres">
      <dgm:prSet presAssocID="{1026868B-6B1E-40A5-9C20-9D196E2E7E18}" presName="parentText" presStyleLbl="node1" presStyleIdx="0" presStyleCnt="2">
        <dgm:presLayoutVars>
          <dgm:chMax val="0"/>
          <dgm:bulletEnabled val="1"/>
        </dgm:presLayoutVars>
      </dgm:prSet>
      <dgm:spPr/>
    </dgm:pt>
    <dgm:pt modelId="{857B66D0-7944-4C19-BD14-243CA4E7655B}" type="pres">
      <dgm:prSet presAssocID="{1026868B-6B1E-40A5-9C20-9D196E2E7E18}" presName="negativeSpace" presStyleCnt="0"/>
      <dgm:spPr/>
    </dgm:pt>
    <dgm:pt modelId="{B4384C4A-6AB1-4A5D-9736-4E0C4D46D426}" type="pres">
      <dgm:prSet presAssocID="{1026868B-6B1E-40A5-9C20-9D196E2E7E18}" presName="childText" presStyleLbl="conFgAcc1" presStyleIdx="0" presStyleCnt="2">
        <dgm:presLayoutVars>
          <dgm:bulletEnabled val="1"/>
        </dgm:presLayoutVars>
      </dgm:prSet>
      <dgm:spPr/>
    </dgm:pt>
    <dgm:pt modelId="{4F24926C-34B1-44DC-A492-8B2CA71BD920}" type="pres">
      <dgm:prSet presAssocID="{FB6DF09D-86D8-4152-9A0B-7A41E1337A66}" presName="spaceBetweenRectangles" presStyleCnt="0"/>
      <dgm:spPr/>
    </dgm:pt>
    <dgm:pt modelId="{C73A3FCC-E37A-4AC9-9296-2EA2BF3B4ACC}" type="pres">
      <dgm:prSet presAssocID="{8954F0F5-FA00-4F1A-9E2A-58E64C5E9A6B}" presName="parentLin" presStyleCnt="0"/>
      <dgm:spPr/>
    </dgm:pt>
    <dgm:pt modelId="{E9A8DFE5-76F6-4DF0-A23A-90C98605988B}" type="pres">
      <dgm:prSet presAssocID="{8954F0F5-FA00-4F1A-9E2A-58E64C5E9A6B}" presName="parentLeftMargin" presStyleLbl="node1" presStyleIdx="0" presStyleCnt="2"/>
      <dgm:spPr/>
    </dgm:pt>
    <dgm:pt modelId="{0E855E36-B58B-45B8-A3D8-949B770DB796}" type="pres">
      <dgm:prSet presAssocID="{8954F0F5-FA00-4F1A-9E2A-58E64C5E9A6B}" presName="parentText" presStyleLbl="node1" presStyleIdx="1" presStyleCnt="2">
        <dgm:presLayoutVars>
          <dgm:chMax val="0"/>
          <dgm:bulletEnabled val="1"/>
        </dgm:presLayoutVars>
      </dgm:prSet>
      <dgm:spPr/>
    </dgm:pt>
    <dgm:pt modelId="{615C5AD1-C691-4279-BDDB-DE3065BA77A7}" type="pres">
      <dgm:prSet presAssocID="{8954F0F5-FA00-4F1A-9E2A-58E64C5E9A6B}" presName="negativeSpace" presStyleCnt="0"/>
      <dgm:spPr/>
    </dgm:pt>
    <dgm:pt modelId="{06CF2291-BEF1-4AD6-8D7B-804C25CCE3B4}" type="pres">
      <dgm:prSet presAssocID="{8954F0F5-FA00-4F1A-9E2A-58E64C5E9A6B}" presName="childText" presStyleLbl="conFgAcc1" presStyleIdx="1" presStyleCnt="2">
        <dgm:presLayoutVars>
          <dgm:bulletEnabled val="1"/>
        </dgm:presLayoutVars>
      </dgm:prSet>
      <dgm:spPr/>
    </dgm:pt>
  </dgm:ptLst>
  <dgm:cxnLst>
    <dgm:cxn modelId="{C4EA9605-143B-49B9-964C-229632549FBF}" type="presOf" srcId="{1026868B-6B1E-40A5-9C20-9D196E2E7E18}" destId="{662761AC-C65D-4975-8CA9-1CD5F2332F78}" srcOrd="1" destOrd="0" presId="urn:microsoft.com/office/officeart/2005/8/layout/list1"/>
    <dgm:cxn modelId="{CEB8B812-BF8F-487B-BD5B-2BDCA0498FA2}" srcId="{8954F0F5-FA00-4F1A-9E2A-58E64C5E9A6B}" destId="{29B63B0E-2173-4C0A-825D-68EFB093B832}" srcOrd="1" destOrd="0" parTransId="{B7FF473B-D9E2-4775-8A81-A64454D1354D}" sibTransId="{B08A98A7-D47E-42C3-BE37-D59C40012C83}"/>
    <dgm:cxn modelId="{7DF7AA24-F9EF-4B74-A714-53DD4BC01F52}" type="presOf" srcId="{8954F0F5-FA00-4F1A-9E2A-58E64C5E9A6B}" destId="{E9A8DFE5-76F6-4DF0-A23A-90C98605988B}" srcOrd="0" destOrd="0" presId="urn:microsoft.com/office/officeart/2005/8/layout/list1"/>
    <dgm:cxn modelId="{75843529-10B1-4240-B006-68D4D2CC374D}" type="presOf" srcId="{B8BCA8E6-63CF-47A9-88D9-4D16B58D282F}" destId="{B4384C4A-6AB1-4A5D-9736-4E0C4D46D426}" srcOrd="0" destOrd="0" presId="urn:microsoft.com/office/officeart/2005/8/layout/list1"/>
    <dgm:cxn modelId="{E5B1BE5F-A3D4-4A32-8A5C-17F20F3269DD}" srcId="{E285CB2B-E1F8-457E-94CF-E14D919E6093}" destId="{8954F0F5-FA00-4F1A-9E2A-58E64C5E9A6B}" srcOrd="1" destOrd="0" parTransId="{A488331F-3DB9-4295-A057-200ED87B32CF}" sibTransId="{28442F12-79EE-480B-8581-B09B7520FAF2}"/>
    <dgm:cxn modelId="{3BFE3849-4EAF-47FE-9024-FE8F6CF78BEF}" type="presOf" srcId="{29B63B0E-2173-4C0A-825D-68EFB093B832}" destId="{06CF2291-BEF1-4AD6-8D7B-804C25CCE3B4}" srcOrd="0" destOrd="1" presId="urn:microsoft.com/office/officeart/2005/8/layout/list1"/>
    <dgm:cxn modelId="{463DFF6D-7EE5-4EDD-95B9-ECFE3F93C29B}" type="presOf" srcId="{E285CB2B-E1F8-457E-94CF-E14D919E6093}" destId="{63529F29-F144-495B-BD62-D9B6F2D7AE58}" srcOrd="0" destOrd="0" presId="urn:microsoft.com/office/officeart/2005/8/layout/list1"/>
    <dgm:cxn modelId="{227C6C4E-53EB-4D7D-AB30-D80A26A52A1F}" srcId="{1026868B-6B1E-40A5-9C20-9D196E2E7E18}" destId="{B8BCA8E6-63CF-47A9-88D9-4D16B58D282F}" srcOrd="0" destOrd="0" parTransId="{3C4E0C04-DC6C-41F1-9606-41FB3160CC1A}" sibTransId="{78E7E44B-6F7B-4FBA-9B6F-1A4917C9DD05}"/>
    <dgm:cxn modelId="{24336290-88B7-4997-BECB-8FC43156B74D}" srcId="{1026868B-6B1E-40A5-9C20-9D196E2E7E18}" destId="{C72CE8E1-9B13-420E-93DF-562E7AACD347}" srcOrd="1" destOrd="0" parTransId="{1B21523E-9AD1-4C62-848B-774A02F5E0AB}" sibTransId="{D2295D41-0FCE-4423-85D6-5CD8AE5F1815}"/>
    <dgm:cxn modelId="{27F5FCA0-C441-4FCC-8B3B-27DA0FCB0C58}" srcId="{8954F0F5-FA00-4F1A-9E2A-58E64C5E9A6B}" destId="{DD537BEB-05E7-4387-8F3E-3D5088CD66DE}" srcOrd="0" destOrd="0" parTransId="{295A35DF-F71E-43FD-B672-8BAFDE434769}" sibTransId="{9284E3BE-A5FC-47F7-937A-C044F568C0ED}"/>
    <dgm:cxn modelId="{DD2654B4-EB9C-48BD-AA7F-DB8FCF1C0EEC}" type="presOf" srcId="{1026868B-6B1E-40A5-9C20-9D196E2E7E18}" destId="{FC98EF43-16AD-495C-8826-C039E4579E87}" srcOrd="0" destOrd="0" presId="urn:microsoft.com/office/officeart/2005/8/layout/list1"/>
    <dgm:cxn modelId="{5A24DBC2-9737-45AC-B74B-1F0551500855}" srcId="{E285CB2B-E1F8-457E-94CF-E14D919E6093}" destId="{1026868B-6B1E-40A5-9C20-9D196E2E7E18}" srcOrd="0" destOrd="0" parTransId="{1CE885E2-5EFA-4A28-8657-9EFEF8B44433}" sibTransId="{FB6DF09D-86D8-4152-9A0B-7A41E1337A66}"/>
    <dgm:cxn modelId="{0E800CD2-2661-498F-AA19-2E83C4AE89B1}" type="presOf" srcId="{DD537BEB-05E7-4387-8F3E-3D5088CD66DE}" destId="{06CF2291-BEF1-4AD6-8D7B-804C25CCE3B4}" srcOrd="0" destOrd="0" presId="urn:microsoft.com/office/officeart/2005/8/layout/list1"/>
    <dgm:cxn modelId="{5268E6DD-3351-4D84-89A0-0A931F0553BB}" type="presOf" srcId="{8954F0F5-FA00-4F1A-9E2A-58E64C5E9A6B}" destId="{0E855E36-B58B-45B8-A3D8-949B770DB796}" srcOrd="1" destOrd="0" presId="urn:microsoft.com/office/officeart/2005/8/layout/list1"/>
    <dgm:cxn modelId="{C78615F2-2F0B-4C16-ACF7-ED80EE1A62CE}" type="presOf" srcId="{C72CE8E1-9B13-420E-93DF-562E7AACD347}" destId="{B4384C4A-6AB1-4A5D-9736-4E0C4D46D426}" srcOrd="0" destOrd="1" presId="urn:microsoft.com/office/officeart/2005/8/layout/list1"/>
    <dgm:cxn modelId="{3CFA6322-847A-444C-AACF-E3B2B1D1EDE5}" type="presParOf" srcId="{63529F29-F144-495B-BD62-D9B6F2D7AE58}" destId="{DDC0D550-35C7-40C7-B6C9-6EC6B8414D24}" srcOrd="0" destOrd="0" presId="urn:microsoft.com/office/officeart/2005/8/layout/list1"/>
    <dgm:cxn modelId="{969046A6-B425-4F55-8435-DFD4232E275E}" type="presParOf" srcId="{DDC0D550-35C7-40C7-B6C9-6EC6B8414D24}" destId="{FC98EF43-16AD-495C-8826-C039E4579E87}" srcOrd="0" destOrd="0" presId="urn:microsoft.com/office/officeart/2005/8/layout/list1"/>
    <dgm:cxn modelId="{77703287-C628-48D0-BADE-0E5252A9E0D5}" type="presParOf" srcId="{DDC0D550-35C7-40C7-B6C9-6EC6B8414D24}" destId="{662761AC-C65D-4975-8CA9-1CD5F2332F78}" srcOrd="1" destOrd="0" presId="urn:microsoft.com/office/officeart/2005/8/layout/list1"/>
    <dgm:cxn modelId="{AF47AD3D-1CB3-4753-A312-32B4E9875F77}" type="presParOf" srcId="{63529F29-F144-495B-BD62-D9B6F2D7AE58}" destId="{857B66D0-7944-4C19-BD14-243CA4E7655B}" srcOrd="1" destOrd="0" presId="urn:microsoft.com/office/officeart/2005/8/layout/list1"/>
    <dgm:cxn modelId="{36D41C11-7461-4BA5-AEB7-9185437B4F5C}" type="presParOf" srcId="{63529F29-F144-495B-BD62-D9B6F2D7AE58}" destId="{B4384C4A-6AB1-4A5D-9736-4E0C4D46D426}" srcOrd="2" destOrd="0" presId="urn:microsoft.com/office/officeart/2005/8/layout/list1"/>
    <dgm:cxn modelId="{805E0F3E-EF2D-4067-8650-1BF1F99CF38F}" type="presParOf" srcId="{63529F29-F144-495B-BD62-D9B6F2D7AE58}" destId="{4F24926C-34B1-44DC-A492-8B2CA71BD920}" srcOrd="3" destOrd="0" presId="urn:microsoft.com/office/officeart/2005/8/layout/list1"/>
    <dgm:cxn modelId="{3C56C1A2-D669-4E31-935A-9096AEB94C5D}" type="presParOf" srcId="{63529F29-F144-495B-BD62-D9B6F2D7AE58}" destId="{C73A3FCC-E37A-4AC9-9296-2EA2BF3B4ACC}" srcOrd="4" destOrd="0" presId="urn:microsoft.com/office/officeart/2005/8/layout/list1"/>
    <dgm:cxn modelId="{BF34B3ED-FE2B-4279-9ECA-6A67948F2D4B}" type="presParOf" srcId="{C73A3FCC-E37A-4AC9-9296-2EA2BF3B4ACC}" destId="{E9A8DFE5-76F6-4DF0-A23A-90C98605988B}" srcOrd="0" destOrd="0" presId="urn:microsoft.com/office/officeart/2005/8/layout/list1"/>
    <dgm:cxn modelId="{C43449AE-B10B-40B9-8309-9931E95BA8CF}" type="presParOf" srcId="{C73A3FCC-E37A-4AC9-9296-2EA2BF3B4ACC}" destId="{0E855E36-B58B-45B8-A3D8-949B770DB796}" srcOrd="1" destOrd="0" presId="urn:microsoft.com/office/officeart/2005/8/layout/list1"/>
    <dgm:cxn modelId="{EB0077E0-2E89-4833-AF1A-1D5196B1B750}" type="presParOf" srcId="{63529F29-F144-495B-BD62-D9B6F2D7AE58}" destId="{615C5AD1-C691-4279-BDDB-DE3065BA77A7}" srcOrd="5" destOrd="0" presId="urn:microsoft.com/office/officeart/2005/8/layout/list1"/>
    <dgm:cxn modelId="{469851A3-0A6F-49B9-A323-FF44CCF432E5}" type="presParOf" srcId="{63529F29-F144-495B-BD62-D9B6F2D7AE58}" destId="{06CF2291-BEF1-4AD6-8D7B-804C25CCE3B4}"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114163-B4E1-492A-B948-61BB1E3023B2}">
      <dsp:nvSpPr>
        <dsp:cNvPr id="0" name=""/>
        <dsp:cNvSpPr/>
      </dsp:nvSpPr>
      <dsp:spPr>
        <a:xfrm>
          <a:off x="1060987" y="2836924"/>
          <a:ext cx="437421" cy="2500504"/>
        </a:xfrm>
        <a:custGeom>
          <a:avLst/>
          <a:gdLst/>
          <a:ahLst/>
          <a:cxnLst/>
          <a:rect l="0" t="0" r="0" b="0"/>
          <a:pathLst>
            <a:path>
              <a:moveTo>
                <a:pt x="0" y="0"/>
              </a:moveTo>
              <a:lnTo>
                <a:pt x="218710" y="0"/>
              </a:lnTo>
              <a:lnTo>
                <a:pt x="218710" y="2500504"/>
              </a:lnTo>
              <a:lnTo>
                <a:pt x="437421" y="2500504"/>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Grandview" panose="020B0502040204020203" pitchFamily="34" charset="0"/>
          </a:endParaRPr>
        </a:p>
      </dsp:txBody>
      <dsp:txXfrm>
        <a:off x="1216236" y="4023714"/>
        <a:ext cx="126923" cy="126923"/>
      </dsp:txXfrm>
    </dsp:sp>
    <dsp:sp modelId="{4BAC4599-5689-437F-90F2-D586D824B66C}">
      <dsp:nvSpPr>
        <dsp:cNvPr id="0" name=""/>
        <dsp:cNvSpPr/>
      </dsp:nvSpPr>
      <dsp:spPr>
        <a:xfrm>
          <a:off x="1060987" y="2836924"/>
          <a:ext cx="437421" cy="1667002"/>
        </a:xfrm>
        <a:custGeom>
          <a:avLst/>
          <a:gdLst/>
          <a:ahLst/>
          <a:cxnLst/>
          <a:rect l="0" t="0" r="0" b="0"/>
          <a:pathLst>
            <a:path>
              <a:moveTo>
                <a:pt x="0" y="0"/>
              </a:moveTo>
              <a:lnTo>
                <a:pt x="218710" y="0"/>
              </a:lnTo>
              <a:lnTo>
                <a:pt x="218710" y="1667002"/>
              </a:lnTo>
              <a:lnTo>
                <a:pt x="437421" y="1667002"/>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Grandview" panose="020B0502040204020203" pitchFamily="34" charset="0"/>
          </a:endParaRPr>
        </a:p>
      </dsp:txBody>
      <dsp:txXfrm>
        <a:off x="1236612" y="3627340"/>
        <a:ext cx="86171" cy="86171"/>
      </dsp:txXfrm>
    </dsp:sp>
    <dsp:sp modelId="{E20EDDB1-67FA-4D7D-9539-9F9A64C6DD66}">
      <dsp:nvSpPr>
        <dsp:cNvPr id="0" name=""/>
        <dsp:cNvSpPr/>
      </dsp:nvSpPr>
      <dsp:spPr>
        <a:xfrm>
          <a:off x="1060987" y="2836924"/>
          <a:ext cx="437421" cy="833501"/>
        </a:xfrm>
        <a:custGeom>
          <a:avLst/>
          <a:gdLst/>
          <a:ahLst/>
          <a:cxnLst/>
          <a:rect l="0" t="0" r="0" b="0"/>
          <a:pathLst>
            <a:path>
              <a:moveTo>
                <a:pt x="0" y="0"/>
              </a:moveTo>
              <a:lnTo>
                <a:pt x="218710" y="0"/>
              </a:lnTo>
              <a:lnTo>
                <a:pt x="218710" y="833501"/>
              </a:lnTo>
              <a:lnTo>
                <a:pt x="437421" y="833501"/>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Grandview" panose="020B0502040204020203" pitchFamily="34" charset="0"/>
          </a:endParaRPr>
        </a:p>
      </dsp:txBody>
      <dsp:txXfrm>
        <a:off x="1256165" y="3230142"/>
        <a:ext cx="47065" cy="47065"/>
      </dsp:txXfrm>
    </dsp:sp>
    <dsp:sp modelId="{4014ECEF-0888-4009-892D-AB08DF214F2C}">
      <dsp:nvSpPr>
        <dsp:cNvPr id="0" name=""/>
        <dsp:cNvSpPr/>
      </dsp:nvSpPr>
      <dsp:spPr>
        <a:xfrm>
          <a:off x="1060987" y="2791204"/>
          <a:ext cx="437421" cy="91440"/>
        </a:xfrm>
        <a:custGeom>
          <a:avLst/>
          <a:gdLst/>
          <a:ahLst/>
          <a:cxnLst/>
          <a:rect l="0" t="0" r="0" b="0"/>
          <a:pathLst>
            <a:path>
              <a:moveTo>
                <a:pt x="0" y="45720"/>
              </a:moveTo>
              <a:lnTo>
                <a:pt x="437421" y="45720"/>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Grandview" panose="020B0502040204020203" pitchFamily="34" charset="0"/>
          </a:endParaRPr>
        </a:p>
      </dsp:txBody>
      <dsp:txXfrm>
        <a:off x="1268762" y="2825988"/>
        <a:ext cx="21871" cy="21871"/>
      </dsp:txXfrm>
    </dsp:sp>
    <dsp:sp modelId="{31B24B2D-92AE-440C-A1A6-5F475784AD35}">
      <dsp:nvSpPr>
        <dsp:cNvPr id="0" name=""/>
        <dsp:cNvSpPr/>
      </dsp:nvSpPr>
      <dsp:spPr>
        <a:xfrm>
          <a:off x="1060987" y="2003423"/>
          <a:ext cx="437421" cy="833501"/>
        </a:xfrm>
        <a:custGeom>
          <a:avLst/>
          <a:gdLst/>
          <a:ahLst/>
          <a:cxnLst/>
          <a:rect l="0" t="0" r="0" b="0"/>
          <a:pathLst>
            <a:path>
              <a:moveTo>
                <a:pt x="0" y="833501"/>
              </a:moveTo>
              <a:lnTo>
                <a:pt x="218710" y="833501"/>
              </a:lnTo>
              <a:lnTo>
                <a:pt x="218710" y="0"/>
              </a:lnTo>
              <a:lnTo>
                <a:pt x="437421" y="0"/>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Grandview" panose="020B0502040204020203" pitchFamily="34" charset="0"/>
          </a:endParaRPr>
        </a:p>
      </dsp:txBody>
      <dsp:txXfrm>
        <a:off x="1256165" y="2396641"/>
        <a:ext cx="47065" cy="47065"/>
      </dsp:txXfrm>
    </dsp:sp>
    <dsp:sp modelId="{6BE7391D-3772-45C7-BB03-B5B214683C6E}">
      <dsp:nvSpPr>
        <dsp:cNvPr id="0" name=""/>
        <dsp:cNvSpPr/>
      </dsp:nvSpPr>
      <dsp:spPr>
        <a:xfrm>
          <a:off x="1060987" y="1169921"/>
          <a:ext cx="437421" cy="1667002"/>
        </a:xfrm>
        <a:custGeom>
          <a:avLst/>
          <a:gdLst/>
          <a:ahLst/>
          <a:cxnLst/>
          <a:rect l="0" t="0" r="0" b="0"/>
          <a:pathLst>
            <a:path>
              <a:moveTo>
                <a:pt x="0" y="1667002"/>
              </a:moveTo>
              <a:lnTo>
                <a:pt x="218710" y="1667002"/>
              </a:lnTo>
              <a:lnTo>
                <a:pt x="218710" y="0"/>
              </a:lnTo>
              <a:lnTo>
                <a:pt x="437421" y="0"/>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Grandview" panose="020B0502040204020203" pitchFamily="34" charset="0"/>
          </a:endParaRPr>
        </a:p>
      </dsp:txBody>
      <dsp:txXfrm>
        <a:off x="1236612" y="1960337"/>
        <a:ext cx="86171" cy="86171"/>
      </dsp:txXfrm>
    </dsp:sp>
    <dsp:sp modelId="{D06C129D-FFB9-48A9-9033-F70ED61AAC72}">
      <dsp:nvSpPr>
        <dsp:cNvPr id="0" name=""/>
        <dsp:cNvSpPr/>
      </dsp:nvSpPr>
      <dsp:spPr>
        <a:xfrm>
          <a:off x="1060987" y="336420"/>
          <a:ext cx="437421" cy="2500504"/>
        </a:xfrm>
        <a:custGeom>
          <a:avLst/>
          <a:gdLst/>
          <a:ahLst/>
          <a:cxnLst/>
          <a:rect l="0" t="0" r="0" b="0"/>
          <a:pathLst>
            <a:path>
              <a:moveTo>
                <a:pt x="0" y="2500504"/>
              </a:moveTo>
              <a:lnTo>
                <a:pt x="218710" y="2500504"/>
              </a:lnTo>
              <a:lnTo>
                <a:pt x="218710" y="0"/>
              </a:lnTo>
              <a:lnTo>
                <a:pt x="437421" y="0"/>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Grandview" panose="020B0502040204020203" pitchFamily="34" charset="0"/>
          </a:endParaRPr>
        </a:p>
      </dsp:txBody>
      <dsp:txXfrm>
        <a:off x="1216236" y="1523210"/>
        <a:ext cx="126923" cy="126923"/>
      </dsp:txXfrm>
    </dsp:sp>
    <dsp:sp modelId="{59935916-D8C6-4C4E-B14F-48A57B6B9F68}">
      <dsp:nvSpPr>
        <dsp:cNvPr id="0" name=""/>
        <dsp:cNvSpPr/>
      </dsp:nvSpPr>
      <dsp:spPr>
        <a:xfrm rot="16200000">
          <a:off x="-1860433" y="2460438"/>
          <a:ext cx="5089868" cy="752971"/>
        </a:xfrm>
        <a:prstGeom prst="rect">
          <a:avLst/>
        </a:prstGeom>
        <a:solidFill>
          <a:srgbClr val="62BCF0"/>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Grandview" panose="020B0502040204020203" pitchFamily="34" charset="0"/>
            </a:rPr>
            <a:t>Commissioner’s Office</a:t>
          </a:r>
          <a:endParaRPr lang="en-US" sz="2000" i="1" kern="1200" dirty="0">
            <a:solidFill>
              <a:schemeClr val="bg1"/>
            </a:solidFill>
            <a:latin typeface="Grandview" panose="020B0502040204020203" pitchFamily="34" charset="0"/>
          </a:endParaRPr>
        </a:p>
      </dsp:txBody>
      <dsp:txXfrm>
        <a:off x="-1860433" y="2460438"/>
        <a:ext cx="5089868" cy="752971"/>
      </dsp:txXfrm>
    </dsp:sp>
    <dsp:sp modelId="{B73CF9B0-EB3F-4577-8369-54F3E07425DB}">
      <dsp:nvSpPr>
        <dsp:cNvPr id="0" name=""/>
        <dsp:cNvSpPr/>
      </dsp:nvSpPr>
      <dsp:spPr>
        <a:xfrm>
          <a:off x="1498408" y="3019"/>
          <a:ext cx="3480125" cy="666801"/>
        </a:xfrm>
        <a:prstGeom prst="rect">
          <a:avLst/>
        </a:prstGeom>
        <a:solidFill>
          <a:srgbClr val="01203D"/>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Grandview" panose="020B0502040204020203" pitchFamily="34" charset="0"/>
            </a:rPr>
            <a:t>Maternal and Child Health</a:t>
          </a:r>
        </a:p>
      </dsp:txBody>
      <dsp:txXfrm>
        <a:off x="1498408" y="3019"/>
        <a:ext cx="3480125" cy="666801"/>
      </dsp:txXfrm>
    </dsp:sp>
    <dsp:sp modelId="{57F0B218-B8AE-4220-9430-48E42516228E}">
      <dsp:nvSpPr>
        <dsp:cNvPr id="0" name=""/>
        <dsp:cNvSpPr/>
      </dsp:nvSpPr>
      <dsp:spPr>
        <a:xfrm>
          <a:off x="1498408" y="836520"/>
          <a:ext cx="3483865" cy="666801"/>
        </a:xfrm>
        <a:prstGeom prst="rect">
          <a:avLst/>
        </a:prstGeom>
        <a:solidFill>
          <a:srgbClr val="62BCF0"/>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1"/>
              </a:solidFill>
              <a:latin typeface="Grandview" panose="020B0502040204020203" pitchFamily="34" charset="0"/>
            </a:rPr>
            <a:t>Women’s Health</a:t>
          </a:r>
          <a:endParaRPr lang="en-US" sz="2000" kern="1200" dirty="0">
            <a:solidFill>
              <a:schemeClr val="bg1"/>
            </a:solidFill>
            <a:latin typeface="Grandview" panose="020B0502040204020203" pitchFamily="34" charset="0"/>
          </a:endParaRPr>
        </a:p>
      </dsp:txBody>
      <dsp:txXfrm>
        <a:off x="1498408" y="836520"/>
        <a:ext cx="3483865" cy="666801"/>
      </dsp:txXfrm>
    </dsp:sp>
    <dsp:sp modelId="{7273DBFA-A064-4CD0-8B35-089175BB930D}">
      <dsp:nvSpPr>
        <dsp:cNvPr id="0" name=""/>
        <dsp:cNvSpPr/>
      </dsp:nvSpPr>
      <dsp:spPr>
        <a:xfrm>
          <a:off x="1498408" y="1670022"/>
          <a:ext cx="3483865" cy="666801"/>
        </a:xfrm>
        <a:prstGeom prst="rect">
          <a:avLst/>
        </a:prstGeom>
        <a:solidFill>
          <a:srgbClr val="84BC49"/>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Grandview" panose="020B0502040204020203" pitchFamily="34" charset="0"/>
            </a:rPr>
            <a:t>Prevention and Quality Improvement</a:t>
          </a:r>
        </a:p>
      </dsp:txBody>
      <dsp:txXfrm>
        <a:off x="1498408" y="1670022"/>
        <a:ext cx="3483865" cy="666801"/>
      </dsp:txXfrm>
    </dsp:sp>
    <dsp:sp modelId="{6D7F8648-288A-4A1F-B54A-807646FA6E13}">
      <dsp:nvSpPr>
        <dsp:cNvPr id="0" name=""/>
        <dsp:cNvSpPr/>
      </dsp:nvSpPr>
      <dsp:spPr>
        <a:xfrm>
          <a:off x="1498408" y="2503523"/>
          <a:ext cx="3483865" cy="666801"/>
        </a:xfrm>
        <a:prstGeom prst="rect">
          <a:avLst/>
        </a:prstGeom>
        <a:solidFill>
          <a:srgbClr val="01203D"/>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Grandview" panose="020B0502040204020203" pitchFamily="34" charset="0"/>
            </a:rPr>
            <a:t>Epidemiology and Health Planning</a:t>
          </a:r>
        </a:p>
      </dsp:txBody>
      <dsp:txXfrm>
        <a:off x="1498408" y="2503523"/>
        <a:ext cx="3483865" cy="666801"/>
      </dsp:txXfrm>
    </dsp:sp>
    <dsp:sp modelId="{42D61C59-8415-4E78-A2CC-696EF3213CB7}">
      <dsp:nvSpPr>
        <dsp:cNvPr id="0" name=""/>
        <dsp:cNvSpPr/>
      </dsp:nvSpPr>
      <dsp:spPr>
        <a:xfrm>
          <a:off x="1498408" y="3337025"/>
          <a:ext cx="3483865" cy="666801"/>
        </a:xfrm>
        <a:prstGeom prst="rect">
          <a:avLst/>
        </a:prstGeom>
        <a:solidFill>
          <a:srgbClr val="62BCF0"/>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Grandview" panose="020B0502040204020203" pitchFamily="34" charset="0"/>
            </a:rPr>
            <a:t>Public Health Protection and Safety</a:t>
          </a:r>
        </a:p>
      </dsp:txBody>
      <dsp:txXfrm>
        <a:off x="1498408" y="3337025"/>
        <a:ext cx="3483865" cy="666801"/>
      </dsp:txXfrm>
    </dsp:sp>
    <dsp:sp modelId="{86B6F8FD-94AF-47EE-A573-412109D0A061}">
      <dsp:nvSpPr>
        <dsp:cNvPr id="0" name=""/>
        <dsp:cNvSpPr/>
      </dsp:nvSpPr>
      <dsp:spPr>
        <a:xfrm>
          <a:off x="1498408" y="4170526"/>
          <a:ext cx="3483865" cy="666801"/>
        </a:xfrm>
        <a:prstGeom prst="rect">
          <a:avLst/>
        </a:prstGeom>
        <a:solidFill>
          <a:srgbClr val="84BC49"/>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1"/>
              </a:solidFill>
              <a:latin typeface="Grandview" panose="020B0502040204020203" pitchFamily="34" charset="0"/>
            </a:rPr>
            <a:t>Laboratory Services</a:t>
          </a:r>
          <a:endParaRPr lang="en-US" sz="2000" kern="1200" dirty="0">
            <a:solidFill>
              <a:schemeClr val="bg1"/>
            </a:solidFill>
            <a:latin typeface="Grandview" panose="020B0502040204020203" pitchFamily="34" charset="0"/>
          </a:endParaRPr>
        </a:p>
      </dsp:txBody>
      <dsp:txXfrm>
        <a:off x="1498408" y="4170526"/>
        <a:ext cx="3483865" cy="666801"/>
      </dsp:txXfrm>
    </dsp:sp>
    <dsp:sp modelId="{0060CFB8-2A8A-4A1B-B7AA-F0317BA7B739}">
      <dsp:nvSpPr>
        <dsp:cNvPr id="0" name=""/>
        <dsp:cNvSpPr/>
      </dsp:nvSpPr>
      <dsp:spPr>
        <a:xfrm>
          <a:off x="1498408" y="5004028"/>
          <a:ext cx="3483865" cy="666801"/>
        </a:xfrm>
        <a:prstGeom prst="rect">
          <a:avLst/>
        </a:prstGeom>
        <a:solidFill>
          <a:srgbClr val="01203D"/>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Grandview" panose="020B0502040204020203" pitchFamily="34" charset="0"/>
            </a:rPr>
            <a:t>Administration and Financial Management</a:t>
          </a:r>
        </a:p>
      </dsp:txBody>
      <dsp:txXfrm>
        <a:off x="1498408" y="5004028"/>
        <a:ext cx="3483865" cy="6668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114163-B4E1-492A-B948-61BB1E3023B2}">
      <dsp:nvSpPr>
        <dsp:cNvPr id="0" name=""/>
        <dsp:cNvSpPr/>
      </dsp:nvSpPr>
      <dsp:spPr>
        <a:xfrm>
          <a:off x="1060987" y="2836924"/>
          <a:ext cx="437421" cy="2500504"/>
        </a:xfrm>
        <a:custGeom>
          <a:avLst/>
          <a:gdLst/>
          <a:ahLst/>
          <a:cxnLst/>
          <a:rect l="0" t="0" r="0" b="0"/>
          <a:pathLst>
            <a:path>
              <a:moveTo>
                <a:pt x="0" y="0"/>
              </a:moveTo>
              <a:lnTo>
                <a:pt x="218710" y="0"/>
              </a:lnTo>
              <a:lnTo>
                <a:pt x="218710" y="2500504"/>
              </a:lnTo>
              <a:lnTo>
                <a:pt x="437421" y="2500504"/>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1216236" y="4023714"/>
        <a:ext cx="126923" cy="126923"/>
      </dsp:txXfrm>
    </dsp:sp>
    <dsp:sp modelId="{4BAC4599-5689-437F-90F2-D586D824B66C}">
      <dsp:nvSpPr>
        <dsp:cNvPr id="0" name=""/>
        <dsp:cNvSpPr/>
      </dsp:nvSpPr>
      <dsp:spPr>
        <a:xfrm>
          <a:off x="1060987" y="2836924"/>
          <a:ext cx="437421" cy="1667002"/>
        </a:xfrm>
        <a:custGeom>
          <a:avLst/>
          <a:gdLst/>
          <a:ahLst/>
          <a:cxnLst/>
          <a:rect l="0" t="0" r="0" b="0"/>
          <a:pathLst>
            <a:path>
              <a:moveTo>
                <a:pt x="0" y="0"/>
              </a:moveTo>
              <a:lnTo>
                <a:pt x="218710" y="0"/>
              </a:lnTo>
              <a:lnTo>
                <a:pt x="218710" y="1667002"/>
              </a:lnTo>
              <a:lnTo>
                <a:pt x="437421" y="1667002"/>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1236612" y="3627340"/>
        <a:ext cx="86171" cy="86171"/>
      </dsp:txXfrm>
    </dsp:sp>
    <dsp:sp modelId="{E20EDDB1-67FA-4D7D-9539-9F9A64C6DD66}">
      <dsp:nvSpPr>
        <dsp:cNvPr id="0" name=""/>
        <dsp:cNvSpPr/>
      </dsp:nvSpPr>
      <dsp:spPr>
        <a:xfrm>
          <a:off x="1060987" y="2836924"/>
          <a:ext cx="437421" cy="833501"/>
        </a:xfrm>
        <a:custGeom>
          <a:avLst/>
          <a:gdLst/>
          <a:ahLst/>
          <a:cxnLst/>
          <a:rect l="0" t="0" r="0" b="0"/>
          <a:pathLst>
            <a:path>
              <a:moveTo>
                <a:pt x="0" y="0"/>
              </a:moveTo>
              <a:lnTo>
                <a:pt x="218710" y="0"/>
              </a:lnTo>
              <a:lnTo>
                <a:pt x="218710" y="833501"/>
              </a:lnTo>
              <a:lnTo>
                <a:pt x="437421" y="833501"/>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1256165" y="3230142"/>
        <a:ext cx="47065" cy="47065"/>
      </dsp:txXfrm>
    </dsp:sp>
    <dsp:sp modelId="{4014ECEF-0888-4009-892D-AB08DF214F2C}">
      <dsp:nvSpPr>
        <dsp:cNvPr id="0" name=""/>
        <dsp:cNvSpPr/>
      </dsp:nvSpPr>
      <dsp:spPr>
        <a:xfrm>
          <a:off x="1060987" y="2791204"/>
          <a:ext cx="437421" cy="91440"/>
        </a:xfrm>
        <a:custGeom>
          <a:avLst/>
          <a:gdLst/>
          <a:ahLst/>
          <a:cxnLst/>
          <a:rect l="0" t="0" r="0" b="0"/>
          <a:pathLst>
            <a:path>
              <a:moveTo>
                <a:pt x="0" y="45720"/>
              </a:moveTo>
              <a:lnTo>
                <a:pt x="437421" y="45720"/>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268762" y="2825988"/>
        <a:ext cx="21871" cy="21871"/>
      </dsp:txXfrm>
    </dsp:sp>
    <dsp:sp modelId="{31B24B2D-92AE-440C-A1A6-5F475784AD35}">
      <dsp:nvSpPr>
        <dsp:cNvPr id="0" name=""/>
        <dsp:cNvSpPr/>
      </dsp:nvSpPr>
      <dsp:spPr>
        <a:xfrm>
          <a:off x="1060987" y="2003423"/>
          <a:ext cx="437421" cy="833501"/>
        </a:xfrm>
        <a:custGeom>
          <a:avLst/>
          <a:gdLst/>
          <a:ahLst/>
          <a:cxnLst/>
          <a:rect l="0" t="0" r="0" b="0"/>
          <a:pathLst>
            <a:path>
              <a:moveTo>
                <a:pt x="0" y="833501"/>
              </a:moveTo>
              <a:lnTo>
                <a:pt x="218710" y="833501"/>
              </a:lnTo>
              <a:lnTo>
                <a:pt x="218710" y="0"/>
              </a:lnTo>
              <a:lnTo>
                <a:pt x="437421" y="0"/>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1256165" y="2396641"/>
        <a:ext cx="47065" cy="47065"/>
      </dsp:txXfrm>
    </dsp:sp>
    <dsp:sp modelId="{6BE7391D-3772-45C7-BB03-B5B214683C6E}">
      <dsp:nvSpPr>
        <dsp:cNvPr id="0" name=""/>
        <dsp:cNvSpPr/>
      </dsp:nvSpPr>
      <dsp:spPr>
        <a:xfrm>
          <a:off x="1060987" y="1169921"/>
          <a:ext cx="437421" cy="1667002"/>
        </a:xfrm>
        <a:custGeom>
          <a:avLst/>
          <a:gdLst/>
          <a:ahLst/>
          <a:cxnLst/>
          <a:rect l="0" t="0" r="0" b="0"/>
          <a:pathLst>
            <a:path>
              <a:moveTo>
                <a:pt x="0" y="1667002"/>
              </a:moveTo>
              <a:lnTo>
                <a:pt x="218710" y="1667002"/>
              </a:lnTo>
              <a:lnTo>
                <a:pt x="218710" y="0"/>
              </a:lnTo>
              <a:lnTo>
                <a:pt x="437421" y="0"/>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1236612" y="1960337"/>
        <a:ext cx="86171" cy="86171"/>
      </dsp:txXfrm>
    </dsp:sp>
    <dsp:sp modelId="{D06C129D-FFB9-48A9-9033-F70ED61AAC72}">
      <dsp:nvSpPr>
        <dsp:cNvPr id="0" name=""/>
        <dsp:cNvSpPr/>
      </dsp:nvSpPr>
      <dsp:spPr>
        <a:xfrm>
          <a:off x="1060987" y="336420"/>
          <a:ext cx="437421" cy="2500504"/>
        </a:xfrm>
        <a:custGeom>
          <a:avLst/>
          <a:gdLst/>
          <a:ahLst/>
          <a:cxnLst/>
          <a:rect l="0" t="0" r="0" b="0"/>
          <a:pathLst>
            <a:path>
              <a:moveTo>
                <a:pt x="0" y="2500504"/>
              </a:moveTo>
              <a:lnTo>
                <a:pt x="218710" y="2500504"/>
              </a:lnTo>
              <a:lnTo>
                <a:pt x="218710" y="0"/>
              </a:lnTo>
              <a:lnTo>
                <a:pt x="437421" y="0"/>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1216236" y="1523210"/>
        <a:ext cx="126923" cy="126923"/>
      </dsp:txXfrm>
    </dsp:sp>
    <dsp:sp modelId="{59935916-D8C6-4C4E-B14F-48A57B6B9F68}">
      <dsp:nvSpPr>
        <dsp:cNvPr id="0" name=""/>
        <dsp:cNvSpPr/>
      </dsp:nvSpPr>
      <dsp:spPr>
        <a:xfrm rot="16200000">
          <a:off x="-1860433" y="2460438"/>
          <a:ext cx="5089868" cy="752971"/>
        </a:xfrm>
        <a:prstGeom prst="rect">
          <a:avLst/>
        </a:prstGeom>
        <a:solidFill>
          <a:srgbClr val="62BCF0"/>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Commissioner’s Office</a:t>
          </a:r>
          <a:endParaRPr lang="en-US" sz="2000" i="1" kern="1200" dirty="0">
            <a:solidFill>
              <a:schemeClr val="bg1"/>
            </a:solidFill>
          </a:endParaRPr>
        </a:p>
      </dsp:txBody>
      <dsp:txXfrm>
        <a:off x="-1860433" y="2460438"/>
        <a:ext cx="5089868" cy="752971"/>
      </dsp:txXfrm>
    </dsp:sp>
    <dsp:sp modelId="{B73CF9B0-EB3F-4577-8369-54F3E07425DB}">
      <dsp:nvSpPr>
        <dsp:cNvPr id="0" name=""/>
        <dsp:cNvSpPr/>
      </dsp:nvSpPr>
      <dsp:spPr>
        <a:xfrm>
          <a:off x="1498408" y="3019"/>
          <a:ext cx="3480125" cy="666801"/>
        </a:xfrm>
        <a:prstGeom prst="rect">
          <a:avLst/>
        </a:prstGeom>
        <a:solidFill>
          <a:srgbClr val="01203D"/>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Maternal and Child Health</a:t>
          </a:r>
        </a:p>
      </dsp:txBody>
      <dsp:txXfrm>
        <a:off x="1498408" y="3019"/>
        <a:ext cx="3480125" cy="666801"/>
      </dsp:txXfrm>
    </dsp:sp>
    <dsp:sp modelId="{57F0B218-B8AE-4220-9430-48E42516228E}">
      <dsp:nvSpPr>
        <dsp:cNvPr id="0" name=""/>
        <dsp:cNvSpPr/>
      </dsp:nvSpPr>
      <dsp:spPr>
        <a:xfrm>
          <a:off x="1498408" y="836520"/>
          <a:ext cx="3483865" cy="666801"/>
        </a:xfrm>
        <a:prstGeom prst="rect">
          <a:avLst/>
        </a:prstGeom>
        <a:solidFill>
          <a:srgbClr val="62BCF0"/>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1"/>
              </a:solidFill>
            </a:rPr>
            <a:t>Women’s Health</a:t>
          </a:r>
          <a:endParaRPr lang="en-US" sz="2000" kern="1200" dirty="0">
            <a:solidFill>
              <a:schemeClr val="bg1"/>
            </a:solidFill>
          </a:endParaRPr>
        </a:p>
      </dsp:txBody>
      <dsp:txXfrm>
        <a:off x="1498408" y="836520"/>
        <a:ext cx="3483865" cy="666801"/>
      </dsp:txXfrm>
    </dsp:sp>
    <dsp:sp modelId="{7273DBFA-A064-4CD0-8B35-089175BB930D}">
      <dsp:nvSpPr>
        <dsp:cNvPr id="0" name=""/>
        <dsp:cNvSpPr/>
      </dsp:nvSpPr>
      <dsp:spPr>
        <a:xfrm>
          <a:off x="1498408" y="1670022"/>
          <a:ext cx="3483865" cy="666801"/>
        </a:xfrm>
        <a:prstGeom prst="rect">
          <a:avLst/>
        </a:prstGeom>
        <a:solidFill>
          <a:srgbClr val="84BC49"/>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Prevention and Quality Improvement</a:t>
          </a:r>
        </a:p>
      </dsp:txBody>
      <dsp:txXfrm>
        <a:off x="1498408" y="1670022"/>
        <a:ext cx="3483865" cy="666801"/>
      </dsp:txXfrm>
    </dsp:sp>
    <dsp:sp modelId="{6D7F8648-288A-4A1F-B54A-807646FA6E13}">
      <dsp:nvSpPr>
        <dsp:cNvPr id="0" name=""/>
        <dsp:cNvSpPr/>
      </dsp:nvSpPr>
      <dsp:spPr>
        <a:xfrm>
          <a:off x="1498408" y="2503523"/>
          <a:ext cx="3483865" cy="666801"/>
        </a:xfrm>
        <a:prstGeom prst="rect">
          <a:avLst/>
        </a:prstGeom>
        <a:solidFill>
          <a:srgbClr val="01203D"/>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Epidemiology and Health Planning</a:t>
          </a:r>
        </a:p>
      </dsp:txBody>
      <dsp:txXfrm>
        <a:off x="1498408" y="2503523"/>
        <a:ext cx="3483865" cy="666801"/>
      </dsp:txXfrm>
    </dsp:sp>
    <dsp:sp modelId="{42D61C59-8415-4E78-A2CC-696EF3213CB7}">
      <dsp:nvSpPr>
        <dsp:cNvPr id="0" name=""/>
        <dsp:cNvSpPr/>
      </dsp:nvSpPr>
      <dsp:spPr>
        <a:xfrm>
          <a:off x="1498408" y="3337025"/>
          <a:ext cx="3483865" cy="666801"/>
        </a:xfrm>
        <a:prstGeom prst="rect">
          <a:avLst/>
        </a:prstGeom>
        <a:solidFill>
          <a:srgbClr val="62BCF0"/>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Public Health Protection and Safety</a:t>
          </a:r>
        </a:p>
      </dsp:txBody>
      <dsp:txXfrm>
        <a:off x="1498408" y="3337025"/>
        <a:ext cx="3483865" cy="666801"/>
      </dsp:txXfrm>
    </dsp:sp>
    <dsp:sp modelId="{86B6F8FD-94AF-47EE-A573-412109D0A061}">
      <dsp:nvSpPr>
        <dsp:cNvPr id="0" name=""/>
        <dsp:cNvSpPr/>
      </dsp:nvSpPr>
      <dsp:spPr>
        <a:xfrm>
          <a:off x="1498408" y="4170526"/>
          <a:ext cx="3483865" cy="666801"/>
        </a:xfrm>
        <a:prstGeom prst="rect">
          <a:avLst/>
        </a:prstGeom>
        <a:solidFill>
          <a:srgbClr val="84BC49"/>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1"/>
              </a:solidFill>
            </a:rPr>
            <a:t>Laboratory Services</a:t>
          </a:r>
          <a:endParaRPr lang="en-US" sz="2000" kern="1200" dirty="0">
            <a:solidFill>
              <a:schemeClr val="bg1"/>
            </a:solidFill>
          </a:endParaRPr>
        </a:p>
      </dsp:txBody>
      <dsp:txXfrm>
        <a:off x="1498408" y="4170526"/>
        <a:ext cx="3483865" cy="666801"/>
      </dsp:txXfrm>
    </dsp:sp>
    <dsp:sp modelId="{0060CFB8-2A8A-4A1B-B7AA-F0317BA7B739}">
      <dsp:nvSpPr>
        <dsp:cNvPr id="0" name=""/>
        <dsp:cNvSpPr/>
      </dsp:nvSpPr>
      <dsp:spPr>
        <a:xfrm>
          <a:off x="1498408" y="5004028"/>
          <a:ext cx="3483865" cy="666801"/>
        </a:xfrm>
        <a:prstGeom prst="rect">
          <a:avLst/>
        </a:prstGeom>
        <a:solidFill>
          <a:srgbClr val="01203D"/>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Administration and Financial Management</a:t>
          </a:r>
        </a:p>
      </dsp:txBody>
      <dsp:txXfrm>
        <a:off x="1498408" y="5004028"/>
        <a:ext cx="3483865" cy="6668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384C4A-6AB1-4A5D-9736-4E0C4D46D426}">
      <dsp:nvSpPr>
        <dsp:cNvPr id="0" name=""/>
        <dsp:cNvSpPr/>
      </dsp:nvSpPr>
      <dsp:spPr>
        <a:xfrm>
          <a:off x="0" y="1240992"/>
          <a:ext cx="6291714" cy="1456875"/>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8307" tIns="520700" rIns="488307"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hlinkClick xmlns:r="http://schemas.openxmlformats.org/officeDocument/2006/relationships" r:id="rId1"/>
            </a:rPr>
            <a:t>Kristen.Eggles@ky.gov</a:t>
          </a:r>
          <a:endParaRPr lang="en-US" sz="2500" kern="1200" dirty="0"/>
        </a:p>
        <a:p>
          <a:pPr marL="228600" lvl="1" indent="-228600" algn="l" defTabSz="1111250">
            <a:lnSpc>
              <a:spcPct val="90000"/>
            </a:lnSpc>
            <a:spcBef>
              <a:spcPct val="0"/>
            </a:spcBef>
            <a:spcAft>
              <a:spcPct val="15000"/>
            </a:spcAft>
            <a:buChar char="•"/>
          </a:pPr>
          <a:r>
            <a:rPr lang="en-US" sz="2500" kern="1200" dirty="0"/>
            <a:t>Ext. 262</a:t>
          </a:r>
        </a:p>
      </dsp:txBody>
      <dsp:txXfrm>
        <a:off x="0" y="1240992"/>
        <a:ext cx="6291714" cy="1456875"/>
      </dsp:txXfrm>
    </dsp:sp>
    <dsp:sp modelId="{662761AC-C65D-4975-8CA9-1CD5F2332F78}">
      <dsp:nvSpPr>
        <dsp:cNvPr id="0" name=""/>
        <dsp:cNvSpPr/>
      </dsp:nvSpPr>
      <dsp:spPr>
        <a:xfrm>
          <a:off x="314585" y="871992"/>
          <a:ext cx="4404199" cy="7380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6468" tIns="0" rIns="166468" bIns="0" numCol="1" spcCol="1270" anchor="ctr" anchorCtr="0">
          <a:noAutofit/>
        </a:bodyPr>
        <a:lstStyle/>
        <a:p>
          <a:pPr marL="0" lvl="0" indent="0" algn="l" defTabSz="1111250">
            <a:lnSpc>
              <a:spcPct val="90000"/>
            </a:lnSpc>
            <a:spcBef>
              <a:spcPct val="0"/>
            </a:spcBef>
            <a:spcAft>
              <a:spcPct val="35000"/>
            </a:spcAft>
            <a:buNone/>
          </a:pPr>
          <a:r>
            <a:rPr lang="en-US" sz="2500" kern="1200" dirty="0"/>
            <a:t>Regional Epi: Kristen Eggles </a:t>
          </a:r>
        </a:p>
      </dsp:txBody>
      <dsp:txXfrm>
        <a:off x="350611" y="908018"/>
        <a:ext cx="4332147" cy="665948"/>
      </dsp:txXfrm>
    </dsp:sp>
    <dsp:sp modelId="{06CF2291-BEF1-4AD6-8D7B-804C25CCE3B4}">
      <dsp:nvSpPr>
        <dsp:cNvPr id="0" name=""/>
        <dsp:cNvSpPr/>
      </dsp:nvSpPr>
      <dsp:spPr>
        <a:xfrm>
          <a:off x="0" y="3201867"/>
          <a:ext cx="6291714" cy="1456875"/>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8307" tIns="520700" rIns="488307"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hlinkClick xmlns:r="http://schemas.openxmlformats.org/officeDocument/2006/relationships" r:id="rId2"/>
            </a:rPr>
            <a:t>India.Martinez@barrenriverhealth.org</a:t>
          </a:r>
          <a:endParaRPr lang="en-US" sz="2500" kern="1200" dirty="0"/>
        </a:p>
        <a:p>
          <a:pPr marL="228600" lvl="1" indent="-228600" algn="l" defTabSz="1111250">
            <a:lnSpc>
              <a:spcPct val="90000"/>
            </a:lnSpc>
            <a:spcBef>
              <a:spcPct val="0"/>
            </a:spcBef>
            <a:spcAft>
              <a:spcPct val="15000"/>
            </a:spcAft>
            <a:buChar char="•"/>
          </a:pPr>
          <a:r>
            <a:rPr lang="en-US" sz="2500" kern="1200" dirty="0"/>
            <a:t>Ext. 105</a:t>
          </a:r>
        </a:p>
      </dsp:txBody>
      <dsp:txXfrm>
        <a:off x="0" y="3201867"/>
        <a:ext cx="6291714" cy="1456875"/>
      </dsp:txXfrm>
    </dsp:sp>
    <dsp:sp modelId="{0E855E36-B58B-45B8-A3D8-949B770DB796}">
      <dsp:nvSpPr>
        <dsp:cNvPr id="0" name=""/>
        <dsp:cNvSpPr/>
      </dsp:nvSpPr>
      <dsp:spPr>
        <a:xfrm>
          <a:off x="314585" y="2832867"/>
          <a:ext cx="4404199" cy="7380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6468" tIns="0" rIns="166468" bIns="0" numCol="1" spcCol="1270" anchor="ctr" anchorCtr="0">
          <a:noAutofit/>
        </a:bodyPr>
        <a:lstStyle/>
        <a:p>
          <a:pPr marL="0" lvl="0" indent="0" algn="l" defTabSz="1111250">
            <a:lnSpc>
              <a:spcPct val="90000"/>
            </a:lnSpc>
            <a:spcBef>
              <a:spcPct val="0"/>
            </a:spcBef>
            <a:spcAft>
              <a:spcPct val="35000"/>
            </a:spcAft>
            <a:buNone/>
          </a:pPr>
          <a:r>
            <a:rPr lang="en-US" sz="2500" kern="1200" dirty="0"/>
            <a:t>District Epi: India Martinez</a:t>
          </a:r>
        </a:p>
      </dsp:txBody>
      <dsp:txXfrm>
        <a:off x="350611" y="2868893"/>
        <a:ext cx="4332147" cy="665948"/>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18A8CA3B-4F8E-4581-AED6-D5BA5B9C090E}" type="datetimeFigureOut">
              <a:rPr lang="en-US" smtClean="0"/>
              <a:t>11/9/2023</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EBE11978-8C19-4339-9CA6-E9123CA0E39B}" type="slidenum">
              <a:rPr lang="en-US" smtClean="0"/>
              <a:t>‹#›</a:t>
            </a:fld>
            <a:endParaRPr lang="en-US" dirty="0"/>
          </a:p>
        </p:txBody>
      </p:sp>
    </p:spTree>
    <p:extLst>
      <p:ext uri="{BB962C8B-B14F-4D97-AF65-F5344CB8AC3E}">
        <p14:creationId xmlns:p14="http://schemas.microsoft.com/office/powerpoint/2010/main" val="3406743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All data presented is for situational awareness and is not to be shared with the general public.</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5AE93F-1D82-428D-A0D2-105DFB9FBE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6751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KDPH now has a respiratory dashboard you can view to see statewide trends. The graph here is showing regional data (blue, left axis) vs. state (orange?, right axis). This can not be found on the KDPH respiratory dashboard and cannot not be shared outside of this meeting.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5AE93F-1D82-428D-A0D2-105DFB9FBE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4981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2023: 305 cases year-to-date, increased by 32 since last meeting.</a:t>
            </a:r>
          </a:p>
          <a:p>
            <a:endParaRPr lang="en-US" dirty="0"/>
          </a:p>
          <a:p>
            <a:r>
              <a:rPr lang="en-US" dirty="0"/>
              <a:t>Highest burden: Campy (82), Salmonella (35), IPD (31). Enteric diseases are the highest burden followed by tickborne diseases on this table. </a:t>
            </a:r>
          </a:p>
          <a:p>
            <a:endParaRPr lang="en-US" dirty="0"/>
          </a:p>
          <a:p>
            <a:endParaRPr lang="en-US" dirty="0"/>
          </a:p>
          <a:p>
            <a:r>
              <a:rPr lang="en-US" dirty="0"/>
              <a:t>**Numbers are not finalized and are subject to change.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5AE93F-1D82-428D-A0D2-105DFB9FBE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1176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 Id="rId5" Type="http://schemas.openxmlformats.org/officeDocument/2006/relationships/image" Target="../media/image5.jpeg"/><Relationship Id="rId4" Type="http://schemas.openxmlformats.org/officeDocument/2006/relationships/image" Target="../media/image4.sv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 Id="rId5" Type="http://schemas.openxmlformats.org/officeDocument/2006/relationships/image" Target="../media/image5.jpeg"/><Relationship Id="rId4" Type="http://schemas.openxmlformats.org/officeDocument/2006/relationships/image" Target="../media/image4.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 Id="rId5" Type="http://schemas.openxmlformats.org/officeDocument/2006/relationships/image" Target="../media/image5.jpeg"/><Relationship Id="rId4" Type="http://schemas.openxmlformats.org/officeDocument/2006/relationships/image" Target="../media/image4.sv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1.xml"/><Relationship Id="rId5" Type="http://schemas.openxmlformats.org/officeDocument/2006/relationships/image" Target="../media/image5.jpeg"/><Relationship Id="rId4" Type="http://schemas.openxmlformats.org/officeDocument/2006/relationships/image" Target="../media/image4.sv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1.xml"/><Relationship Id="rId5" Type="http://schemas.openxmlformats.org/officeDocument/2006/relationships/image" Target="../media/image5.jpeg"/><Relationship Id="rId4" Type="http://schemas.openxmlformats.org/officeDocument/2006/relationships/image" Target="../media/image4.sv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1.xml"/><Relationship Id="rId5" Type="http://schemas.openxmlformats.org/officeDocument/2006/relationships/image" Target="../media/image5.jpeg"/><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1.xml"/><Relationship Id="rId5" Type="http://schemas.openxmlformats.org/officeDocument/2006/relationships/image" Target="../media/image9.jpeg"/><Relationship Id="rId4" Type="http://schemas.openxmlformats.org/officeDocument/2006/relationships/image" Target="../media/image4.sv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1.xml"/><Relationship Id="rId5" Type="http://schemas.openxmlformats.org/officeDocument/2006/relationships/image" Target="../media/image5.jpeg"/><Relationship Id="rId4" Type="http://schemas.openxmlformats.org/officeDocument/2006/relationships/image" Target="../media/image4.sv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1.xml"/><Relationship Id="rId4" Type="http://schemas.openxmlformats.org/officeDocument/2006/relationships/image" Target="../media/image4.sv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DD0F58F-385B-4E3B-AE98-0AABC052F2D7}" type="datetimeFigureOut">
              <a:rPr lang="en-US" smtClean="0"/>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4905BC-13E0-4616-9D49-8892E4B0D9AD}" type="slidenum">
              <a:rPr lang="en-US" smtClean="0"/>
              <a:t>‹#›</a:t>
            </a:fld>
            <a:endParaRPr lang="en-US" dirty="0"/>
          </a:p>
        </p:txBody>
      </p:sp>
    </p:spTree>
    <p:extLst>
      <p:ext uri="{BB962C8B-B14F-4D97-AF65-F5344CB8AC3E}">
        <p14:creationId xmlns:p14="http://schemas.microsoft.com/office/powerpoint/2010/main" val="2996854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D0F58F-385B-4E3B-AE98-0AABC052F2D7}" type="datetimeFigureOut">
              <a:rPr lang="en-US" smtClean="0"/>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4905BC-13E0-4616-9D49-8892E4B0D9AD}" type="slidenum">
              <a:rPr lang="en-US" smtClean="0"/>
              <a:t>‹#›</a:t>
            </a:fld>
            <a:endParaRPr lang="en-US" dirty="0"/>
          </a:p>
        </p:txBody>
      </p:sp>
    </p:spTree>
    <p:extLst>
      <p:ext uri="{BB962C8B-B14F-4D97-AF65-F5344CB8AC3E}">
        <p14:creationId xmlns:p14="http://schemas.microsoft.com/office/powerpoint/2010/main" val="2131421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D0F58F-385B-4E3B-AE98-0AABC052F2D7}" type="datetimeFigureOut">
              <a:rPr lang="en-US" smtClean="0"/>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4905BC-13E0-4616-9D49-8892E4B0D9AD}" type="slidenum">
              <a:rPr lang="en-US" smtClean="0"/>
              <a:t>‹#›</a:t>
            </a:fld>
            <a:endParaRPr lang="en-US" dirty="0"/>
          </a:p>
        </p:txBody>
      </p:sp>
    </p:spTree>
    <p:extLst>
      <p:ext uri="{BB962C8B-B14F-4D97-AF65-F5344CB8AC3E}">
        <p14:creationId xmlns:p14="http://schemas.microsoft.com/office/powerpoint/2010/main" val="2904157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p:bg>
      <p:bgPr>
        <a:noFill/>
        <a:effectLst/>
      </p:bgPr>
    </p:bg>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0AEB0-C2A5-4FAB-B283-B9A69E55D0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B83F938-A448-42A8-A818-28BBE343EA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7D1BDF-06E2-4025-ACC0-78AC8FFCB187}"/>
              </a:ext>
            </a:extLst>
          </p:cNvPr>
          <p:cNvSpPr>
            <a:spLocks noGrp="1"/>
          </p:cNvSpPr>
          <p:nvPr>
            <p:ph type="dt" sz="half" idx="10"/>
          </p:nvPr>
        </p:nvSpPr>
        <p:spPr/>
        <p:txBody>
          <a:bodyPr/>
          <a:lstStyle/>
          <a:p>
            <a:fld id="{3630F844-BA5A-4B4F-B00B-674A956FE743}" type="datetimeFigureOut">
              <a:rPr lang="en-US" smtClean="0"/>
              <a:t>11/9/2023</a:t>
            </a:fld>
            <a:endParaRPr lang="en-US" dirty="0"/>
          </a:p>
        </p:txBody>
      </p:sp>
      <p:sp>
        <p:nvSpPr>
          <p:cNvPr id="5" name="Footer Placeholder 4">
            <a:extLst>
              <a:ext uri="{FF2B5EF4-FFF2-40B4-BE49-F238E27FC236}">
                <a16:creationId xmlns:a16="http://schemas.microsoft.com/office/drawing/2014/main" id="{95B94617-1290-4C19-9943-F916AB92E6D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9BCD3FA-34D6-4B23-ABA6-81D1E593A39E}"/>
              </a:ext>
            </a:extLst>
          </p:cNvPr>
          <p:cNvSpPr>
            <a:spLocks noGrp="1"/>
          </p:cNvSpPr>
          <p:nvPr>
            <p:ph type="sldNum" sz="quarter" idx="12"/>
          </p:nvPr>
        </p:nvSpPr>
        <p:spPr/>
        <p:txBody>
          <a:bodyPr/>
          <a:lstStyle/>
          <a:p>
            <a:fld id="{3D934273-E8B1-481C-AFDA-B96181A1415E}" type="slidenum">
              <a:rPr lang="en-US" smtClean="0"/>
              <a:t>‹#›</a:t>
            </a:fld>
            <a:endParaRPr lang="en-US" dirty="0"/>
          </a:p>
        </p:txBody>
      </p:sp>
    </p:spTree>
    <p:extLst>
      <p:ext uri="{BB962C8B-B14F-4D97-AF65-F5344CB8AC3E}">
        <p14:creationId xmlns:p14="http://schemas.microsoft.com/office/powerpoint/2010/main" val="3582083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269BF-E533-4EF0-9F4E-18F12565C8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F0C8FE-0332-4D3F-860A-D44C9AA294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55A0E0-36F8-489A-B0DC-432387E8B6B7}"/>
              </a:ext>
            </a:extLst>
          </p:cNvPr>
          <p:cNvSpPr>
            <a:spLocks noGrp="1"/>
          </p:cNvSpPr>
          <p:nvPr>
            <p:ph type="dt" sz="half" idx="10"/>
          </p:nvPr>
        </p:nvSpPr>
        <p:spPr/>
        <p:txBody>
          <a:bodyPr/>
          <a:lstStyle/>
          <a:p>
            <a:fld id="{3630F844-BA5A-4B4F-B00B-674A956FE743}" type="datetimeFigureOut">
              <a:rPr lang="en-US" smtClean="0"/>
              <a:t>11/9/2023</a:t>
            </a:fld>
            <a:endParaRPr lang="en-US" dirty="0"/>
          </a:p>
        </p:txBody>
      </p:sp>
      <p:sp>
        <p:nvSpPr>
          <p:cNvPr id="5" name="Footer Placeholder 4">
            <a:extLst>
              <a:ext uri="{FF2B5EF4-FFF2-40B4-BE49-F238E27FC236}">
                <a16:creationId xmlns:a16="http://schemas.microsoft.com/office/drawing/2014/main" id="{A270FA13-A6FC-4290-B241-CB35A90929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16589AD-86C8-4E58-AB7C-7F05E24B58B3}"/>
              </a:ext>
            </a:extLst>
          </p:cNvPr>
          <p:cNvSpPr>
            <a:spLocks noGrp="1"/>
          </p:cNvSpPr>
          <p:nvPr>
            <p:ph type="sldNum" sz="quarter" idx="12"/>
          </p:nvPr>
        </p:nvSpPr>
        <p:spPr/>
        <p:txBody>
          <a:bodyPr/>
          <a:lstStyle/>
          <a:p>
            <a:fld id="{3D934273-E8B1-481C-AFDA-B96181A1415E}" type="slidenum">
              <a:rPr lang="en-US" smtClean="0"/>
              <a:t>‹#›</a:t>
            </a:fld>
            <a:endParaRPr lang="en-US" dirty="0"/>
          </a:p>
        </p:txBody>
      </p:sp>
    </p:spTree>
    <p:extLst>
      <p:ext uri="{BB962C8B-B14F-4D97-AF65-F5344CB8AC3E}">
        <p14:creationId xmlns:p14="http://schemas.microsoft.com/office/powerpoint/2010/main" val="22962718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2D181-B9D1-4307-8252-278FD08A28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06145E-33A5-4E1D-BA2F-C5E0C45B04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267A0C-0687-47EB-AD8F-D0319CFC7557}"/>
              </a:ext>
            </a:extLst>
          </p:cNvPr>
          <p:cNvSpPr>
            <a:spLocks noGrp="1"/>
          </p:cNvSpPr>
          <p:nvPr>
            <p:ph type="dt" sz="half" idx="10"/>
          </p:nvPr>
        </p:nvSpPr>
        <p:spPr/>
        <p:txBody>
          <a:bodyPr/>
          <a:lstStyle/>
          <a:p>
            <a:fld id="{3630F844-BA5A-4B4F-B00B-674A956FE743}" type="datetimeFigureOut">
              <a:rPr lang="en-US" smtClean="0"/>
              <a:t>11/9/2023</a:t>
            </a:fld>
            <a:endParaRPr lang="en-US" dirty="0"/>
          </a:p>
        </p:txBody>
      </p:sp>
      <p:sp>
        <p:nvSpPr>
          <p:cNvPr id="5" name="Footer Placeholder 4">
            <a:extLst>
              <a:ext uri="{FF2B5EF4-FFF2-40B4-BE49-F238E27FC236}">
                <a16:creationId xmlns:a16="http://schemas.microsoft.com/office/drawing/2014/main" id="{1ABA19AC-8FBA-4564-9D41-E7DF8FA51F0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63D9D69-6EF9-414D-B4A9-803546FAC14F}"/>
              </a:ext>
            </a:extLst>
          </p:cNvPr>
          <p:cNvSpPr>
            <a:spLocks noGrp="1"/>
          </p:cNvSpPr>
          <p:nvPr>
            <p:ph type="sldNum" sz="quarter" idx="12"/>
          </p:nvPr>
        </p:nvSpPr>
        <p:spPr/>
        <p:txBody>
          <a:bodyPr/>
          <a:lstStyle/>
          <a:p>
            <a:fld id="{3D934273-E8B1-481C-AFDA-B96181A1415E}" type="slidenum">
              <a:rPr lang="en-US" smtClean="0"/>
              <a:t>‹#›</a:t>
            </a:fld>
            <a:endParaRPr lang="en-US" dirty="0"/>
          </a:p>
        </p:txBody>
      </p:sp>
    </p:spTree>
    <p:extLst>
      <p:ext uri="{BB962C8B-B14F-4D97-AF65-F5344CB8AC3E}">
        <p14:creationId xmlns:p14="http://schemas.microsoft.com/office/powerpoint/2010/main" val="2810774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80F8F-71A0-4358-9B66-64B7B5DC9E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32FCBF-FD46-4F75-953E-FD7C225357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54A159-0090-4700-B1BB-C3173CF0B4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4A790C2-ADE7-4D62-80F2-2CCC3E0B8E52}"/>
              </a:ext>
            </a:extLst>
          </p:cNvPr>
          <p:cNvSpPr>
            <a:spLocks noGrp="1"/>
          </p:cNvSpPr>
          <p:nvPr>
            <p:ph type="dt" sz="half" idx="10"/>
          </p:nvPr>
        </p:nvSpPr>
        <p:spPr/>
        <p:txBody>
          <a:bodyPr/>
          <a:lstStyle/>
          <a:p>
            <a:fld id="{3630F844-BA5A-4B4F-B00B-674A956FE743}" type="datetimeFigureOut">
              <a:rPr lang="en-US" smtClean="0"/>
              <a:t>11/9/2023</a:t>
            </a:fld>
            <a:endParaRPr lang="en-US" dirty="0"/>
          </a:p>
        </p:txBody>
      </p:sp>
      <p:sp>
        <p:nvSpPr>
          <p:cNvPr id="6" name="Footer Placeholder 5">
            <a:extLst>
              <a:ext uri="{FF2B5EF4-FFF2-40B4-BE49-F238E27FC236}">
                <a16:creationId xmlns:a16="http://schemas.microsoft.com/office/drawing/2014/main" id="{5E8D0943-4225-4521-A132-AC9857BC559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028CE44-65D5-4818-91BF-FD6ACD9410A8}"/>
              </a:ext>
            </a:extLst>
          </p:cNvPr>
          <p:cNvSpPr>
            <a:spLocks noGrp="1"/>
          </p:cNvSpPr>
          <p:nvPr>
            <p:ph type="sldNum" sz="quarter" idx="12"/>
          </p:nvPr>
        </p:nvSpPr>
        <p:spPr/>
        <p:txBody>
          <a:bodyPr/>
          <a:lstStyle/>
          <a:p>
            <a:fld id="{3D934273-E8B1-481C-AFDA-B96181A1415E}" type="slidenum">
              <a:rPr lang="en-US" smtClean="0"/>
              <a:t>‹#›</a:t>
            </a:fld>
            <a:endParaRPr lang="en-US" dirty="0"/>
          </a:p>
        </p:txBody>
      </p:sp>
    </p:spTree>
    <p:extLst>
      <p:ext uri="{BB962C8B-B14F-4D97-AF65-F5344CB8AC3E}">
        <p14:creationId xmlns:p14="http://schemas.microsoft.com/office/powerpoint/2010/main" val="26166748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5BF54-B346-45C1-A647-333D71B19C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76447CB-10A4-40AB-9E6C-31D1F10834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FC865-C19C-4343-A030-97DFD1935B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C14890-0EE2-4A29-B544-EEF935B533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908F76-B76A-4D4D-96EF-93A0F1B194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20DC0F-0F0A-4D5D-9C12-E6581FB38FE6}"/>
              </a:ext>
            </a:extLst>
          </p:cNvPr>
          <p:cNvSpPr>
            <a:spLocks noGrp="1"/>
          </p:cNvSpPr>
          <p:nvPr>
            <p:ph type="dt" sz="half" idx="10"/>
          </p:nvPr>
        </p:nvSpPr>
        <p:spPr/>
        <p:txBody>
          <a:bodyPr/>
          <a:lstStyle/>
          <a:p>
            <a:fld id="{3630F844-BA5A-4B4F-B00B-674A956FE743}" type="datetimeFigureOut">
              <a:rPr lang="en-US" smtClean="0"/>
              <a:t>11/9/2023</a:t>
            </a:fld>
            <a:endParaRPr lang="en-US" dirty="0"/>
          </a:p>
        </p:txBody>
      </p:sp>
      <p:sp>
        <p:nvSpPr>
          <p:cNvPr id="8" name="Footer Placeholder 7">
            <a:extLst>
              <a:ext uri="{FF2B5EF4-FFF2-40B4-BE49-F238E27FC236}">
                <a16:creationId xmlns:a16="http://schemas.microsoft.com/office/drawing/2014/main" id="{B801BB20-6A4B-4CA7-BABC-1CE53DDB8A7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E53AF35-BF3C-40FD-BC76-C296FE196850}"/>
              </a:ext>
            </a:extLst>
          </p:cNvPr>
          <p:cNvSpPr>
            <a:spLocks noGrp="1"/>
          </p:cNvSpPr>
          <p:nvPr>
            <p:ph type="sldNum" sz="quarter" idx="12"/>
          </p:nvPr>
        </p:nvSpPr>
        <p:spPr/>
        <p:txBody>
          <a:bodyPr/>
          <a:lstStyle/>
          <a:p>
            <a:fld id="{3D934273-E8B1-481C-AFDA-B96181A1415E}" type="slidenum">
              <a:rPr lang="en-US" smtClean="0"/>
              <a:t>‹#›</a:t>
            </a:fld>
            <a:endParaRPr lang="en-US" dirty="0"/>
          </a:p>
        </p:txBody>
      </p:sp>
    </p:spTree>
    <p:extLst>
      <p:ext uri="{BB962C8B-B14F-4D97-AF65-F5344CB8AC3E}">
        <p14:creationId xmlns:p14="http://schemas.microsoft.com/office/powerpoint/2010/main" val="2115618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80D02-4726-4CB0-BB10-B648CB3FBB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D8454D-BD27-4E3A-98D1-BB266942675F}"/>
              </a:ext>
            </a:extLst>
          </p:cNvPr>
          <p:cNvSpPr>
            <a:spLocks noGrp="1"/>
          </p:cNvSpPr>
          <p:nvPr>
            <p:ph type="dt" sz="half" idx="10"/>
          </p:nvPr>
        </p:nvSpPr>
        <p:spPr/>
        <p:txBody>
          <a:bodyPr/>
          <a:lstStyle/>
          <a:p>
            <a:fld id="{3630F844-BA5A-4B4F-B00B-674A956FE743}" type="datetimeFigureOut">
              <a:rPr lang="en-US" smtClean="0"/>
              <a:t>11/9/2023</a:t>
            </a:fld>
            <a:endParaRPr lang="en-US" dirty="0"/>
          </a:p>
        </p:txBody>
      </p:sp>
      <p:sp>
        <p:nvSpPr>
          <p:cNvPr id="4" name="Footer Placeholder 3">
            <a:extLst>
              <a:ext uri="{FF2B5EF4-FFF2-40B4-BE49-F238E27FC236}">
                <a16:creationId xmlns:a16="http://schemas.microsoft.com/office/drawing/2014/main" id="{72C435D9-EFF1-47E1-8449-0173EEC9A82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4D504DC-65F3-466A-A1A0-B2C471DABAD4}"/>
              </a:ext>
            </a:extLst>
          </p:cNvPr>
          <p:cNvSpPr>
            <a:spLocks noGrp="1"/>
          </p:cNvSpPr>
          <p:nvPr>
            <p:ph type="sldNum" sz="quarter" idx="12"/>
          </p:nvPr>
        </p:nvSpPr>
        <p:spPr/>
        <p:txBody>
          <a:bodyPr/>
          <a:lstStyle/>
          <a:p>
            <a:fld id="{3D934273-E8B1-481C-AFDA-B96181A1415E}" type="slidenum">
              <a:rPr lang="en-US" smtClean="0"/>
              <a:t>‹#›</a:t>
            </a:fld>
            <a:endParaRPr lang="en-US" dirty="0"/>
          </a:p>
        </p:txBody>
      </p:sp>
    </p:spTree>
    <p:extLst>
      <p:ext uri="{BB962C8B-B14F-4D97-AF65-F5344CB8AC3E}">
        <p14:creationId xmlns:p14="http://schemas.microsoft.com/office/powerpoint/2010/main" val="29279498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CDD750-E22A-48E7-99B1-C07E48FE63B3}"/>
              </a:ext>
            </a:extLst>
          </p:cNvPr>
          <p:cNvSpPr>
            <a:spLocks noGrp="1"/>
          </p:cNvSpPr>
          <p:nvPr>
            <p:ph type="dt" sz="half" idx="10"/>
          </p:nvPr>
        </p:nvSpPr>
        <p:spPr/>
        <p:txBody>
          <a:bodyPr/>
          <a:lstStyle/>
          <a:p>
            <a:fld id="{3630F844-BA5A-4B4F-B00B-674A956FE743}" type="datetimeFigureOut">
              <a:rPr lang="en-US" smtClean="0"/>
              <a:t>11/9/2023</a:t>
            </a:fld>
            <a:endParaRPr lang="en-US" dirty="0"/>
          </a:p>
        </p:txBody>
      </p:sp>
      <p:sp>
        <p:nvSpPr>
          <p:cNvPr id="3" name="Footer Placeholder 2">
            <a:extLst>
              <a:ext uri="{FF2B5EF4-FFF2-40B4-BE49-F238E27FC236}">
                <a16:creationId xmlns:a16="http://schemas.microsoft.com/office/drawing/2014/main" id="{0509553F-95D0-4FAE-83BA-EBAB10AAC32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23EEE5E-9332-4BF1-A72F-21E422814D47}"/>
              </a:ext>
            </a:extLst>
          </p:cNvPr>
          <p:cNvSpPr>
            <a:spLocks noGrp="1"/>
          </p:cNvSpPr>
          <p:nvPr>
            <p:ph type="sldNum" sz="quarter" idx="12"/>
          </p:nvPr>
        </p:nvSpPr>
        <p:spPr/>
        <p:txBody>
          <a:bodyPr/>
          <a:lstStyle/>
          <a:p>
            <a:fld id="{3D934273-E8B1-481C-AFDA-B96181A1415E}" type="slidenum">
              <a:rPr lang="en-US" smtClean="0"/>
              <a:t>‹#›</a:t>
            </a:fld>
            <a:endParaRPr lang="en-US" dirty="0"/>
          </a:p>
        </p:txBody>
      </p:sp>
    </p:spTree>
    <p:extLst>
      <p:ext uri="{BB962C8B-B14F-4D97-AF65-F5344CB8AC3E}">
        <p14:creationId xmlns:p14="http://schemas.microsoft.com/office/powerpoint/2010/main" val="3956353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DD0F58F-385B-4E3B-AE98-0AABC052F2D7}" type="datetimeFigureOut">
              <a:rPr lang="en-US" smtClean="0"/>
              <a:t>11/9/2023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F4905BC-13E0-4616-9D49-8892E4B0D9AD}" type="slidenum">
              <a:rPr lang="en-US" smtClean="0"/>
              <a:t>‹#›</a:t>
            </a:fld>
            <a:endParaRPr lang="en-US" dirty="0"/>
          </a:p>
        </p:txBody>
      </p:sp>
    </p:spTree>
    <p:extLst>
      <p:ext uri="{BB962C8B-B14F-4D97-AF65-F5344CB8AC3E}">
        <p14:creationId xmlns:p14="http://schemas.microsoft.com/office/powerpoint/2010/main" val="30995021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73B8D-1935-4695-913B-E6999D45FA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E90B2A-E847-4D32-B845-7E8C599593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67A239-A2C6-4D7D-AFFA-FFA0B2822A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C572E8-163B-4405-90E2-14C970998890}"/>
              </a:ext>
            </a:extLst>
          </p:cNvPr>
          <p:cNvSpPr>
            <a:spLocks noGrp="1"/>
          </p:cNvSpPr>
          <p:nvPr>
            <p:ph type="dt" sz="half" idx="10"/>
          </p:nvPr>
        </p:nvSpPr>
        <p:spPr/>
        <p:txBody>
          <a:bodyPr/>
          <a:lstStyle/>
          <a:p>
            <a:fld id="{3630F844-BA5A-4B4F-B00B-674A956FE743}" type="datetimeFigureOut">
              <a:rPr lang="en-US" smtClean="0"/>
              <a:t>11/9/2023</a:t>
            </a:fld>
            <a:endParaRPr lang="en-US" dirty="0"/>
          </a:p>
        </p:txBody>
      </p:sp>
      <p:sp>
        <p:nvSpPr>
          <p:cNvPr id="6" name="Footer Placeholder 5">
            <a:extLst>
              <a:ext uri="{FF2B5EF4-FFF2-40B4-BE49-F238E27FC236}">
                <a16:creationId xmlns:a16="http://schemas.microsoft.com/office/drawing/2014/main" id="{1D8A8ACE-3970-4881-9571-161B9F9ED9A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BEA55E8-6C0C-4659-9194-1EC75306F8F8}"/>
              </a:ext>
            </a:extLst>
          </p:cNvPr>
          <p:cNvSpPr>
            <a:spLocks noGrp="1"/>
          </p:cNvSpPr>
          <p:nvPr>
            <p:ph type="sldNum" sz="quarter" idx="12"/>
          </p:nvPr>
        </p:nvSpPr>
        <p:spPr/>
        <p:txBody>
          <a:bodyPr/>
          <a:lstStyle/>
          <a:p>
            <a:fld id="{3D934273-E8B1-481C-AFDA-B96181A1415E}" type="slidenum">
              <a:rPr lang="en-US" smtClean="0"/>
              <a:t>‹#›</a:t>
            </a:fld>
            <a:endParaRPr lang="en-US" dirty="0"/>
          </a:p>
        </p:txBody>
      </p:sp>
    </p:spTree>
    <p:extLst>
      <p:ext uri="{BB962C8B-B14F-4D97-AF65-F5344CB8AC3E}">
        <p14:creationId xmlns:p14="http://schemas.microsoft.com/office/powerpoint/2010/main" val="1148929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C3BFC-0917-48B6-8D5A-675D1A95EB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38B515-C63B-4540-AE75-0430E077E7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93CA482-8D59-4A44-B25D-A16AAFA9C7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990B2C-8F68-43AF-B3BB-9E5DED9B7148}"/>
              </a:ext>
            </a:extLst>
          </p:cNvPr>
          <p:cNvSpPr>
            <a:spLocks noGrp="1"/>
          </p:cNvSpPr>
          <p:nvPr>
            <p:ph type="dt" sz="half" idx="10"/>
          </p:nvPr>
        </p:nvSpPr>
        <p:spPr/>
        <p:txBody>
          <a:bodyPr/>
          <a:lstStyle/>
          <a:p>
            <a:fld id="{3630F844-BA5A-4B4F-B00B-674A956FE743}" type="datetimeFigureOut">
              <a:rPr lang="en-US" smtClean="0"/>
              <a:t>11/9/2023</a:t>
            </a:fld>
            <a:endParaRPr lang="en-US" dirty="0"/>
          </a:p>
        </p:txBody>
      </p:sp>
      <p:sp>
        <p:nvSpPr>
          <p:cNvPr id="6" name="Footer Placeholder 5">
            <a:extLst>
              <a:ext uri="{FF2B5EF4-FFF2-40B4-BE49-F238E27FC236}">
                <a16:creationId xmlns:a16="http://schemas.microsoft.com/office/drawing/2014/main" id="{C33F24D5-3855-4D50-BB8F-97FCE18493F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28B32A9-027B-47C3-B9A6-7071E78BD1C1}"/>
              </a:ext>
            </a:extLst>
          </p:cNvPr>
          <p:cNvSpPr>
            <a:spLocks noGrp="1"/>
          </p:cNvSpPr>
          <p:nvPr>
            <p:ph type="sldNum" sz="quarter" idx="12"/>
          </p:nvPr>
        </p:nvSpPr>
        <p:spPr/>
        <p:txBody>
          <a:bodyPr/>
          <a:lstStyle/>
          <a:p>
            <a:fld id="{3D934273-E8B1-481C-AFDA-B96181A1415E}" type="slidenum">
              <a:rPr lang="en-US" smtClean="0"/>
              <a:t>‹#›</a:t>
            </a:fld>
            <a:endParaRPr lang="en-US" dirty="0"/>
          </a:p>
        </p:txBody>
      </p:sp>
    </p:spTree>
    <p:extLst>
      <p:ext uri="{BB962C8B-B14F-4D97-AF65-F5344CB8AC3E}">
        <p14:creationId xmlns:p14="http://schemas.microsoft.com/office/powerpoint/2010/main" val="21646291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48155-35C2-42AA-9A33-55C8698EBAC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764B1D-2655-4616-9F71-C23CF8F6CC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A842C4-6AB1-4BF3-AB8D-25C75DA07B0F}"/>
              </a:ext>
            </a:extLst>
          </p:cNvPr>
          <p:cNvSpPr>
            <a:spLocks noGrp="1"/>
          </p:cNvSpPr>
          <p:nvPr>
            <p:ph type="dt" sz="half" idx="10"/>
          </p:nvPr>
        </p:nvSpPr>
        <p:spPr/>
        <p:txBody>
          <a:bodyPr/>
          <a:lstStyle/>
          <a:p>
            <a:fld id="{3630F844-BA5A-4B4F-B00B-674A956FE743}" type="datetimeFigureOut">
              <a:rPr lang="en-US" smtClean="0"/>
              <a:t>11/9/2023</a:t>
            </a:fld>
            <a:endParaRPr lang="en-US" dirty="0"/>
          </a:p>
        </p:txBody>
      </p:sp>
      <p:sp>
        <p:nvSpPr>
          <p:cNvPr id="5" name="Footer Placeholder 4">
            <a:extLst>
              <a:ext uri="{FF2B5EF4-FFF2-40B4-BE49-F238E27FC236}">
                <a16:creationId xmlns:a16="http://schemas.microsoft.com/office/drawing/2014/main" id="{3EC19EBD-3DF6-45F6-811D-999ECB97638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2BCF962-7B77-4E03-9EFC-D7259569008C}"/>
              </a:ext>
            </a:extLst>
          </p:cNvPr>
          <p:cNvSpPr>
            <a:spLocks noGrp="1"/>
          </p:cNvSpPr>
          <p:nvPr>
            <p:ph type="sldNum" sz="quarter" idx="12"/>
          </p:nvPr>
        </p:nvSpPr>
        <p:spPr/>
        <p:txBody>
          <a:bodyPr/>
          <a:lstStyle/>
          <a:p>
            <a:fld id="{3D934273-E8B1-481C-AFDA-B96181A1415E}" type="slidenum">
              <a:rPr lang="en-US" smtClean="0"/>
              <a:t>‹#›</a:t>
            </a:fld>
            <a:endParaRPr lang="en-US" dirty="0"/>
          </a:p>
        </p:txBody>
      </p:sp>
    </p:spTree>
    <p:extLst>
      <p:ext uri="{BB962C8B-B14F-4D97-AF65-F5344CB8AC3E}">
        <p14:creationId xmlns:p14="http://schemas.microsoft.com/office/powerpoint/2010/main" val="17944658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A87A35-2557-49DC-8828-21DF4487DC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65E322-593C-42F9-B85E-D1DEF3951F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88C67F-23BF-47D8-9ACB-ED927F2C6A11}"/>
              </a:ext>
            </a:extLst>
          </p:cNvPr>
          <p:cNvSpPr>
            <a:spLocks noGrp="1"/>
          </p:cNvSpPr>
          <p:nvPr>
            <p:ph type="dt" sz="half" idx="10"/>
          </p:nvPr>
        </p:nvSpPr>
        <p:spPr/>
        <p:txBody>
          <a:bodyPr/>
          <a:lstStyle/>
          <a:p>
            <a:fld id="{3630F844-BA5A-4B4F-B00B-674A956FE743}" type="datetimeFigureOut">
              <a:rPr lang="en-US" smtClean="0"/>
              <a:t>11/9/2023</a:t>
            </a:fld>
            <a:endParaRPr lang="en-US" dirty="0"/>
          </a:p>
        </p:txBody>
      </p:sp>
      <p:sp>
        <p:nvSpPr>
          <p:cNvPr id="5" name="Footer Placeholder 4">
            <a:extLst>
              <a:ext uri="{FF2B5EF4-FFF2-40B4-BE49-F238E27FC236}">
                <a16:creationId xmlns:a16="http://schemas.microsoft.com/office/drawing/2014/main" id="{F05520F5-80BB-48AE-84EB-26410A5E41B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53D5A3-0C27-4123-A3CC-1D9A4842CEE7}"/>
              </a:ext>
            </a:extLst>
          </p:cNvPr>
          <p:cNvSpPr>
            <a:spLocks noGrp="1"/>
          </p:cNvSpPr>
          <p:nvPr>
            <p:ph type="sldNum" sz="quarter" idx="12"/>
          </p:nvPr>
        </p:nvSpPr>
        <p:spPr/>
        <p:txBody>
          <a:bodyPr/>
          <a:lstStyle/>
          <a:p>
            <a:fld id="{3D934273-E8B1-481C-AFDA-B96181A1415E}" type="slidenum">
              <a:rPr lang="en-US" smtClean="0"/>
              <a:t>‹#›</a:t>
            </a:fld>
            <a:endParaRPr lang="en-US" dirty="0"/>
          </a:p>
        </p:txBody>
      </p:sp>
    </p:spTree>
    <p:extLst>
      <p:ext uri="{BB962C8B-B14F-4D97-AF65-F5344CB8AC3E}">
        <p14:creationId xmlns:p14="http://schemas.microsoft.com/office/powerpoint/2010/main" val="30403283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D203D-F5DD-4C11-867A-07589E43251A}"/>
              </a:ext>
            </a:extLst>
          </p:cNvPr>
          <p:cNvSpPr>
            <a:spLocks noGrp="1"/>
          </p:cNvSpPr>
          <p:nvPr>
            <p:ph type="title"/>
          </p:nvPr>
        </p:nvSpPr>
        <p:spPr>
          <a:xfrm>
            <a:off x="2231136" y="964692"/>
            <a:ext cx="7729728" cy="1188720"/>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A2A6DFB-35A6-4113-8F91-49BB2D8A6974}"/>
              </a:ext>
            </a:extLst>
          </p:cNvPr>
          <p:cNvSpPr>
            <a:spLocks noGrp="1"/>
          </p:cNvSpPr>
          <p:nvPr>
            <p:ph type="body" idx="1"/>
          </p:nvPr>
        </p:nvSpPr>
        <p:spPr>
          <a:xfrm>
            <a:off x="2231136" y="2638044"/>
            <a:ext cx="7729728" cy="310198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DBDA1B-23EB-4428-86BF-86B72366605B}"/>
              </a:ext>
            </a:extLst>
          </p:cNvPr>
          <p:cNvSpPr>
            <a:spLocks noGrp="1"/>
          </p:cNvSpPr>
          <p:nvPr>
            <p:ph type="dt" sz="half" idx="10"/>
          </p:nvPr>
        </p:nvSpPr>
        <p:spPr>
          <a:xfrm>
            <a:off x="7821429" y="6238816"/>
            <a:ext cx="2753746" cy="323968"/>
          </a:xfrm>
          <a:prstGeom prst="rect">
            <a:avLst/>
          </a:prstGeom>
        </p:spPr>
        <p:txBody>
          <a:bodyPr/>
          <a:lstStyle/>
          <a:p>
            <a:fld id="{9DD0F58F-385B-4E3B-AE98-0AABC052F2D7}" type="datetimeFigureOut">
              <a:rPr lang="en-US" smtClean="0"/>
              <a:t>11/9/2023</a:t>
            </a:fld>
            <a:endParaRPr lang="en-US" dirty="0"/>
          </a:p>
        </p:txBody>
      </p:sp>
      <p:sp>
        <p:nvSpPr>
          <p:cNvPr id="5" name="Footer Placeholder 4">
            <a:extLst>
              <a:ext uri="{FF2B5EF4-FFF2-40B4-BE49-F238E27FC236}">
                <a16:creationId xmlns:a16="http://schemas.microsoft.com/office/drawing/2014/main" id="{B06BFB42-9589-483C-AEF9-6EBDB7DE16BD}"/>
              </a:ext>
            </a:extLst>
          </p:cNvPr>
          <p:cNvSpPr>
            <a:spLocks noGrp="1"/>
          </p:cNvSpPr>
          <p:nvPr>
            <p:ph type="ftr" sz="quarter" idx="11"/>
          </p:nvPr>
        </p:nvSpPr>
        <p:spPr>
          <a:xfrm>
            <a:off x="1600200" y="6236208"/>
            <a:ext cx="5901189" cy="320040"/>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D53F1878-EEE0-4FC8-9D47-66C9EAC92640}"/>
              </a:ext>
            </a:extLst>
          </p:cNvPr>
          <p:cNvSpPr>
            <a:spLocks noGrp="1"/>
          </p:cNvSpPr>
          <p:nvPr>
            <p:ph type="sldNum" sz="quarter" idx="12"/>
          </p:nvPr>
        </p:nvSpPr>
        <p:spPr>
          <a:xfrm>
            <a:off x="10758922" y="6217920"/>
            <a:ext cx="365760" cy="365760"/>
          </a:xfrm>
          <a:prstGeom prst="ellipse">
            <a:avLst/>
          </a:prstGeom>
        </p:spPr>
        <p:txBody>
          <a:bodyPr/>
          <a:lstStyle/>
          <a:p>
            <a:fld id="{2F4905BC-13E0-4616-9D49-8892E4B0D9AD}" type="slidenum">
              <a:rPr lang="en-US" smtClean="0"/>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4759E-521B-4FDF-BAEB-537189CC1B4B}"/>
              </a:ext>
            </a:extLst>
          </p:cNvPr>
          <p:cNvSpPr>
            <a:spLocks noGrp="1"/>
          </p:cNvSpPr>
          <p:nvPr>
            <p:ph type="title"/>
          </p:nvPr>
        </p:nvSpPr>
        <p:spPr>
          <a:xfrm>
            <a:off x="2231136" y="964692"/>
            <a:ext cx="7729728" cy="1188720"/>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65BA07A-33F3-4E60-ADAE-A12DA44D8673}"/>
              </a:ext>
            </a:extLst>
          </p:cNvPr>
          <p:cNvSpPr>
            <a:spLocks noGrp="1"/>
          </p:cNvSpPr>
          <p:nvPr>
            <p:ph type="body" idx="1"/>
          </p:nvPr>
        </p:nvSpPr>
        <p:spPr>
          <a:xfrm>
            <a:off x="2231136" y="2638044"/>
            <a:ext cx="7729728" cy="310198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02F73D-9E14-47CF-946A-CB3DC5DC40C4}"/>
              </a:ext>
            </a:extLst>
          </p:cNvPr>
          <p:cNvSpPr>
            <a:spLocks noGrp="1"/>
          </p:cNvSpPr>
          <p:nvPr>
            <p:ph type="dt" sz="half" idx="10"/>
          </p:nvPr>
        </p:nvSpPr>
        <p:spPr>
          <a:xfrm>
            <a:off x="7821429" y="6238816"/>
            <a:ext cx="2753746" cy="323968"/>
          </a:xfrm>
          <a:prstGeom prst="rect">
            <a:avLst/>
          </a:prstGeom>
        </p:spPr>
        <p:txBody>
          <a:bodyPr/>
          <a:lstStyle/>
          <a:p>
            <a:fld id="{9DD0F58F-385B-4E3B-AE98-0AABC052F2D7}" type="datetimeFigureOut">
              <a:rPr lang="en-US" smtClean="0"/>
              <a:t>11/9/2023</a:t>
            </a:fld>
            <a:endParaRPr lang="en-US" dirty="0"/>
          </a:p>
        </p:txBody>
      </p:sp>
      <p:sp>
        <p:nvSpPr>
          <p:cNvPr id="5" name="Footer Placeholder 4">
            <a:extLst>
              <a:ext uri="{FF2B5EF4-FFF2-40B4-BE49-F238E27FC236}">
                <a16:creationId xmlns:a16="http://schemas.microsoft.com/office/drawing/2014/main" id="{EF04D24F-BE08-4D5D-B280-EAE0A6986A33}"/>
              </a:ext>
            </a:extLst>
          </p:cNvPr>
          <p:cNvSpPr>
            <a:spLocks noGrp="1"/>
          </p:cNvSpPr>
          <p:nvPr>
            <p:ph type="ftr" sz="quarter" idx="11"/>
          </p:nvPr>
        </p:nvSpPr>
        <p:spPr>
          <a:xfrm>
            <a:off x="1600200" y="6236208"/>
            <a:ext cx="5901189" cy="320040"/>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DA7A33D-A9FB-4414-BF20-B64E36B607AB}"/>
              </a:ext>
            </a:extLst>
          </p:cNvPr>
          <p:cNvSpPr>
            <a:spLocks noGrp="1"/>
          </p:cNvSpPr>
          <p:nvPr>
            <p:ph type="sldNum" sz="quarter" idx="12"/>
          </p:nvPr>
        </p:nvSpPr>
        <p:spPr>
          <a:xfrm>
            <a:off x="10758922" y="6217920"/>
            <a:ext cx="365760" cy="365760"/>
          </a:xfrm>
          <a:prstGeom prst="ellipse">
            <a:avLst/>
          </a:prstGeom>
        </p:spPr>
        <p:txBody>
          <a:bodyPr/>
          <a:lstStyle/>
          <a:p>
            <a:fld id="{2F4905BC-13E0-4616-9D49-8892E4B0D9AD}" type="slidenum">
              <a:rPr lang="en-US" smtClean="0"/>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7C600-8572-4980-9DD1-BC8375058CF8}"/>
              </a:ext>
            </a:extLst>
          </p:cNvPr>
          <p:cNvSpPr>
            <a:spLocks noGrp="1"/>
          </p:cNvSpPr>
          <p:nvPr>
            <p:ph type="title"/>
          </p:nvPr>
        </p:nvSpPr>
        <p:spPr>
          <a:xfrm>
            <a:off x="2231136" y="964692"/>
            <a:ext cx="7729728" cy="1188720"/>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1A6B5B9-9617-41EE-BB7F-9C3733C17810}"/>
              </a:ext>
            </a:extLst>
          </p:cNvPr>
          <p:cNvSpPr>
            <a:spLocks noGrp="1"/>
          </p:cNvSpPr>
          <p:nvPr>
            <p:ph type="body" idx="1"/>
          </p:nvPr>
        </p:nvSpPr>
        <p:spPr>
          <a:xfrm>
            <a:off x="2231136" y="2638044"/>
            <a:ext cx="7729728" cy="310198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203F7A-42BA-47B4-9D1A-B713BB49E4FA}"/>
              </a:ext>
            </a:extLst>
          </p:cNvPr>
          <p:cNvSpPr>
            <a:spLocks noGrp="1"/>
          </p:cNvSpPr>
          <p:nvPr>
            <p:ph type="dt" sz="half" idx="10"/>
          </p:nvPr>
        </p:nvSpPr>
        <p:spPr>
          <a:xfrm>
            <a:off x="7821429" y="6238816"/>
            <a:ext cx="2753746" cy="323968"/>
          </a:xfrm>
          <a:prstGeom prst="rect">
            <a:avLst/>
          </a:prstGeom>
        </p:spPr>
        <p:txBody>
          <a:bodyPr/>
          <a:lstStyle/>
          <a:p>
            <a:fld id="{9DD0F58F-385B-4E3B-AE98-0AABC052F2D7}" type="datetimeFigureOut">
              <a:rPr lang="en-US" smtClean="0"/>
              <a:t>11/9/2023</a:t>
            </a:fld>
            <a:endParaRPr lang="en-US" dirty="0"/>
          </a:p>
        </p:txBody>
      </p:sp>
      <p:sp>
        <p:nvSpPr>
          <p:cNvPr id="5" name="Footer Placeholder 4">
            <a:extLst>
              <a:ext uri="{FF2B5EF4-FFF2-40B4-BE49-F238E27FC236}">
                <a16:creationId xmlns:a16="http://schemas.microsoft.com/office/drawing/2014/main" id="{0673C9C3-C080-42D9-8072-7A1A9F64A287}"/>
              </a:ext>
            </a:extLst>
          </p:cNvPr>
          <p:cNvSpPr>
            <a:spLocks noGrp="1"/>
          </p:cNvSpPr>
          <p:nvPr>
            <p:ph type="ftr" sz="quarter" idx="11"/>
          </p:nvPr>
        </p:nvSpPr>
        <p:spPr>
          <a:xfrm>
            <a:off x="1600200" y="6236208"/>
            <a:ext cx="5901189" cy="320040"/>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4A3CC5DC-7BB0-44A2-ABF6-0CBE65E629CE}"/>
              </a:ext>
            </a:extLst>
          </p:cNvPr>
          <p:cNvSpPr>
            <a:spLocks noGrp="1"/>
          </p:cNvSpPr>
          <p:nvPr>
            <p:ph type="sldNum" sz="quarter" idx="12"/>
          </p:nvPr>
        </p:nvSpPr>
        <p:spPr>
          <a:xfrm>
            <a:off x="10758922" y="6217920"/>
            <a:ext cx="365760" cy="365760"/>
          </a:xfrm>
          <a:prstGeom prst="ellipse">
            <a:avLst/>
          </a:prstGeom>
        </p:spPr>
        <p:txBody>
          <a:bodyPr/>
          <a:lstStyle/>
          <a:p>
            <a:fld id="{2F4905BC-13E0-4616-9D49-8892E4B0D9AD}" type="slidenum">
              <a:rPr lang="en-US" smtClean="0"/>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ption 1">
    <p:spTree>
      <p:nvGrpSpPr>
        <p:cNvPr id="1" name=""/>
        <p:cNvGrpSpPr/>
        <p:nvPr/>
      </p:nvGrpSpPr>
      <p:grpSpPr>
        <a:xfrm>
          <a:off x="0" y="0"/>
          <a:ext cx="0" cy="0"/>
          <a:chOff x="0" y="0"/>
          <a:chExt cx="0" cy="0"/>
        </a:xfrm>
      </p:grpSpPr>
      <p:sp>
        <p:nvSpPr>
          <p:cNvPr id="18" name="Rectangle 17"/>
          <p:cNvSpPr/>
          <p:nvPr userDrawn="1"/>
        </p:nvSpPr>
        <p:spPr>
          <a:xfrm>
            <a:off x="-7620" y="-42729"/>
            <a:ext cx="12207240" cy="3608274"/>
          </a:xfrm>
          <a:prstGeom prst="rect">
            <a:avLst/>
          </a:prstGeom>
          <a:solidFill>
            <a:srgbClr val="01203D"/>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49580" y="976393"/>
            <a:ext cx="11292840" cy="1896149"/>
          </a:xfrm>
          <a:noFill/>
        </p:spPr>
        <p:txBody>
          <a:bodyPr anchor="b">
            <a:normAutofit/>
          </a:bodyPr>
          <a:lstStyle>
            <a:lvl1pPr algn="ctr">
              <a:defRPr sz="4400" b="0">
                <a:solidFill>
                  <a:schemeClr val="bg1"/>
                </a:solidFill>
                <a:latin typeface="Grandview" panose="020B0502040204020203" pitchFamily="34" charset="0"/>
              </a:defRPr>
            </a:lvl1pPr>
          </a:lstStyle>
          <a:p>
            <a:r>
              <a:rPr lang="en-US" dirty="0"/>
              <a:t>Click to edit presentation title</a:t>
            </a:r>
          </a:p>
        </p:txBody>
      </p:sp>
      <p:sp>
        <p:nvSpPr>
          <p:cNvPr id="3" name="Subtitle 2"/>
          <p:cNvSpPr>
            <a:spLocks noGrp="1"/>
          </p:cNvSpPr>
          <p:nvPr>
            <p:ph type="subTitle" idx="1" hasCustomPrompt="1"/>
          </p:nvPr>
        </p:nvSpPr>
        <p:spPr bwMode="invGray">
          <a:xfrm>
            <a:off x="449580" y="2910456"/>
            <a:ext cx="11292840" cy="576664"/>
          </a:xfrm>
        </p:spPr>
        <p:txBody>
          <a:bodyPr>
            <a:normAutofit/>
          </a:bodyPr>
          <a:lstStyle>
            <a:lvl1pPr marL="0" indent="0" algn="ctr">
              <a:buNone/>
              <a:defRPr sz="3400">
                <a:solidFill>
                  <a:srgbClr val="62BCF0"/>
                </a:solidFill>
                <a:latin typeface="Grandview"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presenter</a:t>
            </a:r>
          </a:p>
        </p:txBody>
      </p:sp>
      <p:sp>
        <p:nvSpPr>
          <p:cNvPr id="8" name="Subtitle 2"/>
          <p:cNvSpPr txBox="1">
            <a:spLocks/>
          </p:cNvSpPr>
          <p:nvPr userDrawn="1"/>
        </p:nvSpPr>
        <p:spPr>
          <a:xfrm>
            <a:off x="2012397" y="5676147"/>
            <a:ext cx="8167206" cy="77540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Clr>
                <a:schemeClr val="accent2"/>
              </a:buClr>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Clr>
                <a:schemeClr val="accent2"/>
              </a:buClr>
              <a:buFont typeface="Arial" panose="020B0604020202020204" pitchFamily="34" charset="0"/>
              <a:buNone/>
              <a:defRPr sz="2000" kern="1200">
                <a:solidFill>
                  <a:srgbClr val="000000"/>
                </a:solidFill>
                <a:latin typeface="+mn-lt"/>
                <a:ea typeface="+mn-ea"/>
                <a:cs typeface="+mn-cs"/>
              </a:defRPr>
            </a:lvl2pPr>
            <a:lvl3pPr marL="914400" indent="0" algn="ctr" defTabSz="914400" rtl="0" eaLnBrk="1" latinLnBrk="0" hangingPunct="1">
              <a:lnSpc>
                <a:spcPct val="90000"/>
              </a:lnSpc>
              <a:spcBef>
                <a:spcPts val="500"/>
              </a:spcBef>
              <a:buClr>
                <a:schemeClr val="accent2"/>
              </a:buClr>
              <a:buFont typeface="Arial" panose="020B0604020202020204" pitchFamily="34" charset="0"/>
              <a:buNone/>
              <a:defRPr sz="1800" kern="1200">
                <a:solidFill>
                  <a:srgbClr val="000000"/>
                </a:solidFill>
                <a:latin typeface="+mn-lt"/>
                <a:ea typeface="+mn-ea"/>
                <a:cs typeface="+mn-cs"/>
              </a:defRPr>
            </a:lvl3pPr>
            <a:lvl4pPr marL="1371600" indent="0" algn="ctr" defTabSz="914400" rtl="0" eaLnBrk="1" latinLnBrk="0" hangingPunct="1">
              <a:lnSpc>
                <a:spcPct val="90000"/>
              </a:lnSpc>
              <a:spcBef>
                <a:spcPts val="500"/>
              </a:spcBef>
              <a:buClr>
                <a:schemeClr val="accent2"/>
              </a:buClr>
              <a:buFont typeface="Arial" panose="020B0604020202020204" pitchFamily="34" charset="0"/>
              <a:buNone/>
              <a:defRPr sz="1600" kern="1200">
                <a:solidFill>
                  <a:srgbClr val="000000"/>
                </a:solidFill>
                <a:latin typeface="+mn-lt"/>
                <a:ea typeface="+mn-ea"/>
                <a:cs typeface="+mn-cs"/>
              </a:defRPr>
            </a:lvl4pPr>
            <a:lvl5pPr marL="1828800" indent="0" algn="ctr" defTabSz="914400" rtl="0" eaLnBrk="1" latinLnBrk="0" hangingPunct="1">
              <a:lnSpc>
                <a:spcPct val="90000"/>
              </a:lnSpc>
              <a:spcBef>
                <a:spcPts val="500"/>
              </a:spcBef>
              <a:buClr>
                <a:schemeClr val="accent2"/>
              </a:buClr>
              <a:buFont typeface="Arial" panose="020B0604020202020204" pitchFamily="34" charset="0"/>
              <a:buNone/>
              <a:defRPr sz="1600" kern="1200">
                <a:solidFill>
                  <a:srgbClr val="000000"/>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90000"/>
              </a:lnSpc>
              <a:spcBef>
                <a:spcPts val="0"/>
              </a:spcBef>
            </a:pPr>
            <a:endParaRPr lang="en-US" sz="1600" i="1" dirty="0"/>
          </a:p>
        </p:txBody>
      </p:sp>
      <p:sp>
        <p:nvSpPr>
          <p:cNvPr id="17" name="Text Placeholder 16"/>
          <p:cNvSpPr>
            <a:spLocks noGrp="1"/>
          </p:cNvSpPr>
          <p:nvPr>
            <p:ph type="body" sz="quarter" idx="10" hasCustomPrompt="1"/>
          </p:nvPr>
        </p:nvSpPr>
        <p:spPr>
          <a:xfrm>
            <a:off x="449580" y="3627140"/>
            <a:ext cx="11292840" cy="573088"/>
          </a:xfrm>
        </p:spPr>
        <p:txBody>
          <a:bodyPr anchor="ctr">
            <a:normAutofit/>
          </a:bodyPr>
          <a:lstStyle>
            <a:lvl1pPr marL="0" indent="0" algn="ctr">
              <a:buNone/>
              <a:defRPr sz="2200" b="1">
                <a:solidFill>
                  <a:srgbClr val="01203D"/>
                </a:solidFill>
                <a:latin typeface="Grandview" panose="020B0502040204020203"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date</a:t>
            </a:r>
          </a:p>
        </p:txBody>
      </p:sp>
      <p:sp>
        <p:nvSpPr>
          <p:cNvPr id="16" name="Rectangle 15">
            <a:extLst>
              <a:ext uri="{FF2B5EF4-FFF2-40B4-BE49-F238E27FC236}">
                <a16:creationId xmlns:a16="http://schemas.microsoft.com/office/drawing/2014/main" id="{5A1B9C2B-5A72-4460-A354-027E444C6875}"/>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6">
            <a:extLst>
              <a:ext uri="{FF2B5EF4-FFF2-40B4-BE49-F238E27FC236}">
                <a16:creationId xmlns:a16="http://schemas.microsoft.com/office/drawing/2014/main" id="{8F2D9F15-F418-4BC6-989C-D5588E30F701}"/>
              </a:ext>
            </a:extLst>
          </p:cNvPr>
          <p:cNvSpPr>
            <a:spLocks noGrp="1"/>
          </p:cNvSpPr>
          <p:nvPr userDrawn="1">
            <p:ph type="body" sz="quarter" idx="11" hasCustomPrompt="1"/>
          </p:nvPr>
        </p:nvSpPr>
        <p:spPr>
          <a:xfrm>
            <a:off x="449580" y="6446520"/>
            <a:ext cx="11292840" cy="411480"/>
          </a:xfrm>
        </p:spPr>
        <p:txBody>
          <a:bodyPr anchor="ctr">
            <a:normAutofit/>
          </a:bodyPr>
          <a:lstStyle>
            <a:lvl1pPr marL="0" indent="0" algn="ctr">
              <a:buNone/>
              <a:defRPr sz="2000" b="1">
                <a:solidFill>
                  <a:schemeClr val="bg1"/>
                </a:solidFill>
                <a:latin typeface="Gotham Medium" panose="02000604030000020004"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chfs.ky.gov</a:t>
            </a:r>
          </a:p>
        </p:txBody>
      </p:sp>
      <p:grpSp>
        <p:nvGrpSpPr>
          <p:cNvPr id="10" name="Group 9">
            <a:extLst>
              <a:ext uri="{FF2B5EF4-FFF2-40B4-BE49-F238E27FC236}">
                <a16:creationId xmlns:a16="http://schemas.microsoft.com/office/drawing/2014/main" id="{3348C5F2-0D26-6075-D444-25D434A25981}"/>
              </a:ext>
            </a:extLst>
          </p:cNvPr>
          <p:cNvGrpSpPr/>
          <p:nvPr userDrawn="1"/>
        </p:nvGrpSpPr>
        <p:grpSpPr>
          <a:xfrm>
            <a:off x="446252" y="4426502"/>
            <a:ext cx="11296168" cy="1828800"/>
            <a:chOff x="446252" y="4426502"/>
            <a:chExt cx="11296168" cy="182880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6252" y="4583903"/>
              <a:ext cx="3132289" cy="1371600"/>
            </a:xfrm>
            <a:prstGeom prst="rect">
              <a:avLst/>
            </a:prstGeom>
          </p:spPr>
        </p:pic>
        <p:pic>
          <p:nvPicPr>
            <p:cNvPr id="14" name="Graphic 13">
              <a:extLst>
                <a:ext uri="{FF2B5EF4-FFF2-40B4-BE49-F238E27FC236}">
                  <a16:creationId xmlns:a16="http://schemas.microsoft.com/office/drawing/2014/main" id="{0B3ACA43-3A85-406F-AB64-3BC98782CB7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65558" y="4426502"/>
              <a:ext cx="1860885" cy="1828800"/>
            </a:xfrm>
            <a:prstGeom prst="rect">
              <a:avLst/>
            </a:prstGeom>
          </p:spPr>
        </p:pic>
        <p:pic>
          <p:nvPicPr>
            <p:cNvPr id="9" name="Picture 8" descr="Logo&#10;&#10;Description automatically generated">
              <a:extLst>
                <a:ext uri="{FF2B5EF4-FFF2-40B4-BE49-F238E27FC236}">
                  <a16:creationId xmlns:a16="http://schemas.microsoft.com/office/drawing/2014/main" id="{EB407F83-9B0E-E242-AD30-F9D4B07F7DE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026599" y="4657789"/>
              <a:ext cx="2715821" cy="1371600"/>
            </a:xfrm>
            <a:prstGeom prst="rect">
              <a:avLst/>
            </a:prstGeom>
          </p:spPr>
        </p:pic>
      </p:grpSp>
    </p:spTree>
    <p:extLst>
      <p:ext uri="{BB962C8B-B14F-4D97-AF65-F5344CB8AC3E}">
        <p14:creationId xmlns:p14="http://schemas.microsoft.com/office/powerpoint/2010/main" val="899422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928">
          <p15:clr>
            <a:srgbClr val="FBAE40"/>
          </p15:clr>
        </p15:guide>
        <p15:guide id="2" pos="5856">
          <p15:clr>
            <a:srgbClr val="FBAE40"/>
          </p15:clr>
        </p15:guide>
        <p15:guide id="3" pos="182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9580" y="365125"/>
            <a:ext cx="11292840" cy="1178471"/>
          </a:xfrm>
        </p:spPr>
        <p:txBody>
          <a:bodyPr>
            <a:normAutofit/>
          </a:bodyPr>
          <a:lstStyle>
            <a:lvl1pPr>
              <a:defRPr sz="4000" b="0">
                <a:solidFill>
                  <a:srgbClr val="01203D"/>
                </a:solidFill>
                <a:latin typeface="Grandview" panose="020B0502040204020203"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449580" y="1825625"/>
            <a:ext cx="11292840" cy="4351338"/>
          </a:xfrm>
        </p:spPr>
        <p:txBody>
          <a:bodyPr/>
          <a:lstStyle>
            <a:lvl1pPr marL="341313" indent="-341313">
              <a:buClr>
                <a:srgbClr val="92D050"/>
              </a:buClr>
              <a:buSzPct val="100000"/>
              <a:buFontTx/>
              <a:buBlip>
                <a:blip r:embed="rId2"/>
              </a:buBlip>
              <a:defRPr>
                <a:latin typeface="Calibri" panose="020F0502020204030204" pitchFamily="34" charset="0"/>
                <a:cs typeface="Calibri" panose="020F0502020204030204" pitchFamily="34" charset="0"/>
              </a:defRPr>
            </a:lvl1pPr>
            <a:lvl2pPr marL="684213" indent="-227013">
              <a:buFont typeface="Arial" panose="020B0604020202020204" pitchFamily="34" charset="0"/>
              <a:buChar char="•"/>
              <a:defRPr sz="2600">
                <a:latin typeface="Calibri" panose="020F0502020204030204" pitchFamily="34" charset="0"/>
                <a:cs typeface="Calibri" panose="020F0502020204030204" pitchFamily="34" charset="0"/>
              </a:defRPr>
            </a:lvl2pPr>
            <a:lvl3pPr marL="1143000" indent="-228600">
              <a:buClr>
                <a:schemeClr val="accent3"/>
              </a:buClr>
              <a:buSzPct val="125000"/>
              <a:buFont typeface="Arial" panose="020B0604020202020204" pitchFamily="34" charset="0"/>
              <a:buChar char="•"/>
              <a:defRPr sz="2400">
                <a:latin typeface="Calibri" panose="020F0502020204030204" pitchFamily="34" charset="0"/>
                <a:cs typeface="Calibri" panose="020F0502020204030204" pitchFamily="34" charset="0"/>
              </a:defRPr>
            </a:lvl3pPr>
            <a:lvl4pPr marL="1600200" indent="-228600">
              <a:buClr>
                <a:srgbClr val="62BCF0"/>
              </a:buClr>
              <a:buFont typeface="Wingdings" panose="05000000000000000000" pitchFamily="2" charset="2"/>
              <a:buChar char="§"/>
              <a:defRPr sz="2200">
                <a:latin typeface="Calibri" panose="020F0502020204030204" pitchFamily="34" charset="0"/>
                <a:cs typeface="Calibri" panose="020F0502020204030204" pitchFamily="34" charset="0"/>
              </a:defRPr>
            </a:lvl4pPr>
            <a:lvl5pPr marL="2057400" indent="-228600">
              <a:buClr>
                <a:schemeClr val="accent3"/>
              </a:buClr>
              <a:buSzPct val="125000"/>
              <a:buFont typeface="Wingdings" panose="05000000000000000000" pitchFamily="2" charset="2"/>
              <a:buChar char="§"/>
              <a:defRPr sz="20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a:extLst>
              <a:ext uri="{FF2B5EF4-FFF2-40B4-BE49-F238E27FC236}">
                <a16:creationId xmlns:a16="http://schemas.microsoft.com/office/drawing/2014/main" id="{4B2D15FF-EB90-4F7D-B6FD-2019C464A784}"/>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6" name="Slide Number Placeholder 5"/>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Tree>
    <p:extLst>
      <p:ext uri="{BB962C8B-B14F-4D97-AF65-F5344CB8AC3E}">
        <p14:creationId xmlns:p14="http://schemas.microsoft.com/office/powerpoint/2010/main" val="350398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9580" y="365125"/>
            <a:ext cx="11292840" cy="1178471"/>
          </a:xfrm>
        </p:spPr>
        <p:txBody>
          <a:bodyPr/>
          <a:lstStyle>
            <a:lvl1pPr>
              <a:defRPr b="0">
                <a:latin typeface="Grandview" panose="020B0502040204020203" pitchFamily="34" charset="0"/>
              </a:defRPr>
            </a:lvl1pPr>
          </a:lstStyle>
          <a:p>
            <a:r>
              <a:rPr lang="en-US" dirty="0"/>
              <a:t>Click to edit Master title style</a:t>
            </a:r>
          </a:p>
        </p:txBody>
      </p:sp>
      <p:sp>
        <p:nvSpPr>
          <p:cNvPr id="8" name="Rectangle 7">
            <a:extLst>
              <a:ext uri="{FF2B5EF4-FFF2-40B4-BE49-F238E27FC236}">
                <a16:creationId xmlns:a16="http://schemas.microsoft.com/office/drawing/2014/main" id="{48B4FD96-7A12-4993-A52D-B6DCBB27843B}"/>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22" name="Slide Number Placeholder 21"/>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12" name="Content Placeholder 3"/>
          <p:cNvSpPr>
            <a:spLocks noGrp="1"/>
          </p:cNvSpPr>
          <p:nvPr>
            <p:ph sz="half" idx="13" hasCustomPrompt="1"/>
          </p:nvPr>
        </p:nvSpPr>
        <p:spPr>
          <a:xfrm>
            <a:off x="449579" y="1816060"/>
            <a:ext cx="5532931" cy="4351338"/>
          </a:xfrm>
        </p:spPr>
        <p:txBody>
          <a:bodyPr/>
          <a:lstStyle>
            <a:lvl1pPr marL="341313" indent="-341313">
              <a:buClr>
                <a:srgbClr val="92D050"/>
              </a:buClr>
              <a:buSzPct val="100000"/>
              <a:buFontTx/>
              <a:buBlip>
                <a:blip r:embed="rId2"/>
              </a:buBlip>
              <a:defRPr>
                <a:latin typeface="Calibri" panose="020F0502020204030204" pitchFamily="34" charset="0"/>
                <a:cs typeface="Calibri" panose="020F0502020204030204" pitchFamily="34" charset="0"/>
              </a:defRPr>
            </a:lvl1pPr>
            <a:lvl2pPr>
              <a:defRPr sz="2600">
                <a:latin typeface="Calibri" panose="020F0502020204030204" pitchFamily="34" charset="0"/>
                <a:cs typeface="Calibri" panose="020F0502020204030204" pitchFamily="34" charset="0"/>
              </a:defRPr>
            </a:lvl2pPr>
            <a:lvl3pPr marL="1143000" indent="-228600">
              <a:buClr>
                <a:srgbClr val="92D050"/>
              </a:buClr>
              <a:buSzPct val="125000"/>
              <a:buFont typeface="Arial" panose="020B0604020202020204" pitchFamily="34" charset="0"/>
              <a:buChar char="•"/>
              <a:defRPr sz="2400">
                <a:latin typeface="Calibri" panose="020F0502020204030204" pitchFamily="34" charset="0"/>
                <a:cs typeface="Calibri" panose="020F0502020204030204" pitchFamily="34" charset="0"/>
              </a:defRPr>
            </a:lvl3pPr>
            <a:lvl4pPr marL="1600200" indent="-228600">
              <a:buFont typeface="Wingdings" panose="05000000000000000000" pitchFamily="2" charset="2"/>
              <a:buChar char="§"/>
              <a:defRPr sz="2200">
                <a:latin typeface="Calibri" panose="020F0502020204030204" pitchFamily="34" charset="0"/>
                <a:cs typeface="Calibri" panose="020F0502020204030204" pitchFamily="34" charset="0"/>
              </a:defRPr>
            </a:lvl4pPr>
            <a:lvl5pPr marL="2057400" indent="-228600">
              <a:buClr>
                <a:schemeClr val="accent3"/>
              </a:buClr>
              <a:buSzPct val="125000"/>
              <a:buFont typeface="Wingdings" panose="05000000000000000000" pitchFamily="2" charset="2"/>
              <a:buChar char="§"/>
              <a:defRPr sz="20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7" name="Content Placeholder 3">
            <a:extLst>
              <a:ext uri="{FF2B5EF4-FFF2-40B4-BE49-F238E27FC236}">
                <a16:creationId xmlns:a16="http://schemas.microsoft.com/office/drawing/2014/main" id="{ADDDB79F-766B-4D2C-9E87-F20D153630F2}"/>
              </a:ext>
            </a:extLst>
          </p:cNvPr>
          <p:cNvSpPr>
            <a:spLocks noGrp="1"/>
          </p:cNvSpPr>
          <p:nvPr>
            <p:ph sz="half" idx="14" hasCustomPrompt="1"/>
          </p:nvPr>
        </p:nvSpPr>
        <p:spPr>
          <a:xfrm>
            <a:off x="6209489" y="1816060"/>
            <a:ext cx="5532931" cy="4351338"/>
          </a:xfrm>
        </p:spPr>
        <p:txBody>
          <a:bodyPr/>
          <a:lstStyle>
            <a:lvl1pPr marL="341313" indent="-341313">
              <a:buClr>
                <a:srgbClr val="92D050"/>
              </a:buClr>
              <a:buSzPct val="100000"/>
              <a:buFontTx/>
              <a:buBlip>
                <a:blip r:embed="rId2"/>
              </a:buBlip>
              <a:defRPr>
                <a:latin typeface="Calibri" panose="020F0502020204030204" pitchFamily="34" charset="0"/>
                <a:cs typeface="Calibri" panose="020F0502020204030204" pitchFamily="34" charset="0"/>
              </a:defRPr>
            </a:lvl1pPr>
            <a:lvl2pPr>
              <a:defRPr sz="2600">
                <a:latin typeface="Calibri" panose="020F0502020204030204" pitchFamily="34" charset="0"/>
                <a:cs typeface="Calibri" panose="020F0502020204030204" pitchFamily="34" charset="0"/>
              </a:defRPr>
            </a:lvl2pPr>
            <a:lvl3pPr marL="1143000" indent="-228600">
              <a:buClr>
                <a:srgbClr val="92D050"/>
              </a:buClr>
              <a:buSzPct val="125000"/>
              <a:buFont typeface="Arial" panose="020B0604020202020204" pitchFamily="34" charset="0"/>
              <a:buChar char="•"/>
              <a:defRPr sz="2400">
                <a:latin typeface="Calibri" panose="020F0502020204030204" pitchFamily="34" charset="0"/>
                <a:cs typeface="Calibri" panose="020F0502020204030204" pitchFamily="34" charset="0"/>
              </a:defRPr>
            </a:lvl3pPr>
            <a:lvl4pPr marL="1600200" indent="-228600">
              <a:buFont typeface="Wingdings" panose="05000000000000000000" pitchFamily="2" charset="2"/>
              <a:buChar char="§"/>
              <a:defRPr sz="2200">
                <a:latin typeface="Calibri" panose="020F0502020204030204" pitchFamily="34" charset="0"/>
                <a:cs typeface="Calibri" panose="020F0502020204030204" pitchFamily="34" charset="0"/>
              </a:defRPr>
            </a:lvl4pPr>
            <a:lvl5pPr marL="2057400" indent="-228600">
              <a:buClr>
                <a:schemeClr val="accent3"/>
              </a:buClr>
              <a:buSzPct val="125000"/>
              <a:buFont typeface="Wingdings" panose="05000000000000000000" pitchFamily="2" charset="2"/>
              <a:buChar char="§"/>
              <a:defRPr sz="20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729489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D0F58F-385B-4E3B-AE98-0AABC052F2D7}" type="datetimeFigureOut">
              <a:rPr lang="en-US" smtClean="0"/>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4905BC-13E0-4616-9D49-8892E4B0D9AD}" type="slidenum">
              <a:rPr lang="en-US" smtClean="0"/>
              <a:t>‹#›</a:t>
            </a:fld>
            <a:endParaRPr lang="en-US" dirty="0"/>
          </a:p>
        </p:txBody>
      </p:sp>
    </p:spTree>
    <p:extLst>
      <p:ext uri="{BB962C8B-B14F-4D97-AF65-F5344CB8AC3E}">
        <p14:creationId xmlns:p14="http://schemas.microsoft.com/office/powerpoint/2010/main" val="13011323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49580" y="365125"/>
            <a:ext cx="11292840" cy="1178471"/>
          </a:xfrm>
        </p:spPr>
        <p:txBody>
          <a:bodyPr/>
          <a:lstStyle>
            <a:lvl1pPr>
              <a:defRPr b="0">
                <a:latin typeface="Grandview" panose="020B0502040204020203" pitchFamily="34" charset="0"/>
              </a:defRPr>
            </a:lvl1pPr>
          </a:lstStyle>
          <a:p>
            <a:r>
              <a:rPr lang="en-US" dirty="0"/>
              <a:t>Click to edit Master title style</a:t>
            </a:r>
          </a:p>
        </p:txBody>
      </p:sp>
      <p:sp>
        <p:nvSpPr>
          <p:cNvPr id="6" name="Rectangle 5">
            <a:extLst>
              <a:ext uri="{FF2B5EF4-FFF2-40B4-BE49-F238E27FC236}">
                <a16:creationId xmlns:a16="http://schemas.microsoft.com/office/drawing/2014/main" id="{92C21BFD-6391-4F44-9F8F-2BE5ACA60AA3}"/>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5" name="Slide Number Placeholder 4"/>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Tree>
    <p:extLst>
      <p:ext uri="{BB962C8B-B14F-4D97-AF65-F5344CB8AC3E}">
        <p14:creationId xmlns:p14="http://schemas.microsoft.com/office/powerpoint/2010/main" val="2765510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2820CB-8F8E-409B-A387-17EDCBC1DC21}"/>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7" name="Slide Number Placeholder 6"/>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12" name="Title 1"/>
          <p:cNvSpPr>
            <a:spLocks noGrp="1"/>
          </p:cNvSpPr>
          <p:nvPr>
            <p:ph type="title"/>
          </p:nvPr>
        </p:nvSpPr>
        <p:spPr>
          <a:xfrm>
            <a:off x="466928" y="457200"/>
            <a:ext cx="4305097" cy="1600200"/>
          </a:xfrm>
        </p:spPr>
        <p:txBody>
          <a:bodyPr anchor="b">
            <a:normAutofit/>
          </a:bodyPr>
          <a:lstStyle>
            <a:lvl1pPr algn="l">
              <a:defRPr sz="3600" b="0">
                <a:latin typeface="Grandview" panose="020B0502040204020203" pitchFamily="34" charset="0"/>
              </a:defRPr>
            </a:lvl1pPr>
          </a:lstStyle>
          <a:p>
            <a:r>
              <a:rPr lang="en-US" dirty="0"/>
              <a:t>Click to edit Master title style</a:t>
            </a:r>
          </a:p>
        </p:txBody>
      </p:sp>
      <p:sp>
        <p:nvSpPr>
          <p:cNvPr id="13" name="Picture Placeholder 2"/>
          <p:cNvSpPr>
            <a:spLocks noGrp="1"/>
          </p:cNvSpPr>
          <p:nvPr>
            <p:ph type="pic" idx="1"/>
          </p:nvPr>
        </p:nvSpPr>
        <p:spPr>
          <a:xfrm>
            <a:off x="5183187" y="457201"/>
            <a:ext cx="6558097" cy="570040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Text Placeholder 3"/>
          <p:cNvSpPr>
            <a:spLocks noGrp="1"/>
          </p:cNvSpPr>
          <p:nvPr>
            <p:ph type="body" sz="half" idx="2"/>
          </p:nvPr>
        </p:nvSpPr>
        <p:spPr>
          <a:xfrm>
            <a:off x="466928" y="2122496"/>
            <a:ext cx="4305097" cy="4035112"/>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515722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0940AD-FF12-4F47-A750-EC9FBF989C23}"/>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5" name="Slide Number Placeholder 4"/>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13" name="Title 1"/>
          <p:cNvSpPr>
            <a:spLocks noGrp="1"/>
          </p:cNvSpPr>
          <p:nvPr>
            <p:ph type="title"/>
          </p:nvPr>
        </p:nvSpPr>
        <p:spPr>
          <a:xfrm>
            <a:off x="466928" y="457200"/>
            <a:ext cx="4305097" cy="1600200"/>
          </a:xfrm>
        </p:spPr>
        <p:txBody>
          <a:bodyPr anchor="b">
            <a:normAutofit/>
          </a:bodyPr>
          <a:lstStyle>
            <a:lvl1pPr algn="l">
              <a:defRPr sz="3600" b="0">
                <a:latin typeface="Grandview" panose="020B0502040204020203" pitchFamily="34" charset="0"/>
              </a:defRPr>
            </a:lvl1pPr>
          </a:lstStyle>
          <a:p>
            <a:r>
              <a:rPr lang="en-US" dirty="0"/>
              <a:t>Click to edit Master title style</a:t>
            </a:r>
          </a:p>
        </p:txBody>
      </p:sp>
      <p:sp>
        <p:nvSpPr>
          <p:cNvPr id="15" name="Text Placeholder 3"/>
          <p:cNvSpPr>
            <a:spLocks noGrp="1"/>
          </p:cNvSpPr>
          <p:nvPr>
            <p:ph type="body" sz="half" idx="2"/>
          </p:nvPr>
        </p:nvSpPr>
        <p:spPr>
          <a:xfrm>
            <a:off x="466928" y="2101956"/>
            <a:ext cx="4305097" cy="4055652"/>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Content Placeholder 3">
            <a:extLst>
              <a:ext uri="{FF2B5EF4-FFF2-40B4-BE49-F238E27FC236}">
                <a16:creationId xmlns:a16="http://schemas.microsoft.com/office/drawing/2014/main" id="{49F177C8-FDAB-4A82-B30F-707BD0C9945C}"/>
              </a:ext>
            </a:extLst>
          </p:cNvPr>
          <p:cNvSpPr>
            <a:spLocks noGrp="1"/>
          </p:cNvSpPr>
          <p:nvPr>
            <p:ph sz="half" idx="14" hasCustomPrompt="1"/>
          </p:nvPr>
        </p:nvSpPr>
        <p:spPr>
          <a:xfrm>
            <a:off x="5200073" y="457200"/>
            <a:ext cx="6542347" cy="5700408"/>
          </a:xfrm>
        </p:spPr>
        <p:txBody>
          <a:bodyPr/>
          <a:lstStyle>
            <a:lvl1pPr marL="341313" indent="-341313">
              <a:buClr>
                <a:srgbClr val="92D050"/>
              </a:buClr>
              <a:buSzPct val="100000"/>
              <a:buFontTx/>
              <a:buBlip>
                <a:blip r:embed="rId2"/>
              </a:buBlip>
              <a:defRPr>
                <a:latin typeface="Calibri" panose="020F0502020204030204" pitchFamily="34" charset="0"/>
                <a:cs typeface="Calibri" panose="020F0502020204030204" pitchFamily="34" charset="0"/>
              </a:defRPr>
            </a:lvl1pPr>
            <a:lvl2pPr>
              <a:defRPr sz="2600">
                <a:latin typeface="Calibri" panose="020F0502020204030204" pitchFamily="34" charset="0"/>
                <a:cs typeface="Calibri" panose="020F0502020204030204" pitchFamily="34" charset="0"/>
              </a:defRPr>
            </a:lvl2pPr>
            <a:lvl3pPr marL="1143000" indent="-228600">
              <a:buClr>
                <a:srgbClr val="92D050"/>
              </a:buClr>
              <a:buSzPct val="125000"/>
              <a:buFont typeface="Arial" panose="020B0604020202020204" pitchFamily="34" charset="0"/>
              <a:buChar char="•"/>
              <a:defRPr sz="2400">
                <a:latin typeface="Calibri" panose="020F0502020204030204" pitchFamily="34" charset="0"/>
                <a:cs typeface="Calibri" panose="020F0502020204030204" pitchFamily="34" charset="0"/>
              </a:defRPr>
            </a:lvl3pPr>
            <a:lvl4pPr marL="1600200" indent="-228600">
              <a:buFont typeface="Wingdings" panose="05000000000000000000" pitchFamily="2" charset="2"/>
              <a:buChar char="§"/>
              <a:defRPr sz="2200">
                <a:latin typeface="Calibri" panose="020F0502020204030204" pitchFamily="34" charset="0"/>
                <a:cs typeface="Calibri" panose="020F0502020204030204" pitchFamily="34" charset="0"/>
              </a:defRPr>
            </a:lvl4pPr>
            <a:lvl5pPr marL="2057400" indent="-228600">
              <a:buClr>
                <a:schemeClr val="accent3"/>
              </a:buClr>
              <a:buSzPct val="125000"/>
              <a:buFont typeface="Wingdings" panose="05000000000000000000" pitchFamily="2" charset="2"/>
              <a:buChar char="§"/>
              <a:defRPr sz="20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102782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act Info - single present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9C030F5-6F3E-44D7-8269-345BAC00E018}"/>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11" name="Text Placeholder 35"/>
          <p:cNvSpPr>
            <a:spLocks noGrp="1"/>
          </p:cNvSpPr>
          <p:nvPr>
            <p:ph type="body" sz="quarter" idx="15" hasCustomPrompt="1"/>
          </p:nvPr>
        </p:nvSpPr>
        <p:spPr>
          <a:xfrm>
            <a:off x="449580" y="3610817"/>
            <a:ext cx="11292840" cy="460258"/>
          </a:xfrm>
          <a:noFill/>
        </p:spPr>
        <p:txBody>
          <a:bodyPr anchor="ctr">
            <a:normAutofit/>
          </a:bodyPr>
          <a:lstStyle>
            <a:lvl1pPr marL="0" indent="0" algn="ctr">
              <a:buNone/>
              <a:defRPr sz="2200" b="1">
                <a:solidFill>
                  <a:srgbClr val="01203D"/>
                </a:solidFill>
                <a:latin typeface="Grandview" panose="020B0502040204020203"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chfs.ky.gov/agencies/DPH</a:t>
            </a:r>
          </a:p>
        </p:txBody>
      </p:sp>
      <p:sp>
        <p:nvSpPr>
          <p:cNvPr id="12" name="Rectangle 11"/>
          <p:cNvSpPr/>
          <p:nvPr userDrawn="1"/>
        </p:nvSpPr>
        <p:spPr>
          <a:xfrm>
            <a:off x="449580" y="1034810"/>
            <a:ext cx="11292840" cy="769441"/>
          </a:xfrm>
          <a:prstGeom prst="rect">
            <a:avLst/>
          </a:prstGeom>
        </p:spPr>
        <p:txBody>
          <a:bodyPr wrap="square">
            <a:spAutoFit/>
          </a:bodyPr>
          <a:lstStyle/>
          <a:p>
            <a:pPr lvl="0" algn="ctr"/>
            <a:r>
              <a:rPr lang="en-US" sz="4400" b="0" dirty="0">
                <a:solidFill>
                  <a:srgbClr val="01203D"/>
                </a:solidFill>
                <a:latin typeface="Grandview" panose="020B0502040204020203" pitchFamily="34" charset="0"/>
              </a:rPr>
              <a:t>Thank you!</a:t>
            </a:r>
          </a:p>
        </p:txBody>
      </p:sp>
      <p:sp>
        <p:nvSpPr>
          <p:cNvPr id="13" name="Text Placeholder 35"/>
          <p:cNvSpPr>
            <a:spLocks noGrp="1"/>
          </p:cNvSpPr>
          <p:nvPr>
            <p:ph type="body" sz="quarter" idx="14" hasCustomPrompt="1"/>
          </p:nvPr>
        </p:nvSpPr>
        <p:spPr>
          <a:xfrm>
            <a:off x="449580" y="1804251"/>
            <a:ext cx="11292840" cy="1719211"/>
          </a:xfrm>
        </p:spPr>
        <p:txBody>
          <a:bodyPr anchor="t"/>
          <a:lstStyle>
            <a:lvl1pPr marL="0" indent="0" algn="ctr">
              <a:buNone/>
              <a:defRPr baseline="0">
                <a:solidFill>
                  <a:schemeClr val="tx1"/>
                </a:solidFill>
                <a:latin typeface="Calibri" panose="020F0502020204030204" pitchFamily="34" charset="0"/>
                <a:cs typeface="Calibri" panose="020F050202020403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presenter name, phone, email</a:t>
            </a:r>
          </a:p>
        </p:txBody>
      </p:sp>
      <p:sp>
        <p:nvSpPr>
          <p:cNvPr id="16" name="Slide Number Placeholder 4">
            <a:extLst>
              <a:ext uri="{FF2B5EF4-FFF2-40B4-BE49-F238E27FC236}">
                <a16:creationId xmlns:a16="http://schemas.microsoft.com/office/drawing/2014/main" id="{88B09F87-73E6-4150-B1E3-45C8D7CE53DA}"/>
              </a:ext>
            </a:extLst>
          </p:cNvPr>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grpSp>
        <p:nvGrpSpPr>
          <p:cNvPr id="22" name="Group 21">
            <a:extLst>
              <a:ext uri="{FF2B5EF4-FFF2-40B4-BE49-F238E27FC236}">
                <a16:creationId xmlns:a16="http://schemas.microsoft.com/office/drawing/2014/main" id="{E0F9AF5C-7C35-E789-5E04-BF6A322AEC4E}"/>
              </a:ext>
            </a:extLst>
          </p:cNvPr>
          <p:cNvGrpSpPr/>
          <p:nvPr userDrawn="1"/>
        </p:nvGrpSpPr>
        <p:grpSpPr>
          <a:xfrm>
            <a:off x="446252" y="4426502"/>
            <a:ext cx="11296168" cy="1828800"/>
            <a:chOff x="446252" y="4426502"/>
            <a:chExt cx="11296168" cy="1828800"/>
          </a:xfrm>
        </p:grpSpPr>
        <p:pic>
          <p:nvPicPr>
            <p:cNvPr id="23" name="Picture 22">
              <a:extLst>
                <a:ext uri="{FF2B5EF4-FFF2-40B4-BE49-F238E27FC236}">
                  <a16:creationId xmlns:a16="http://schemas.microsoft.com/office/drawing/2014/main" id="{B5E5EA08-0C80-2B6F-46B7-F779CA8EBAC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6252" y="4583903"/>
              <a:ext cx="3132289" cy="1371600"/>
            </a:xfrm>
            <a:prstGeom prst="rect">
              <a:avLst/>
            </a:prstGeom>
          </p:spPr>
        </p:pic>
        <p:pic>
          <p:nvPicPr>
            <p:cNvPr id="24" name="Graphic 23">
              <a:extLst>
                <a:ext uri="{FF2B5EF4-FFF2-40B4-BE49-F238E27FC236}">
                  <a16:creationId xmlns:a16="http://schemas.microsoft.com/office/drawing/2014/main" id="{4ACD68C1-1136-B6E3-A260-2E88F0875FF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65558" y="4426502"/>
              <a:ext cx="1860885" cy="1828800"/>
            </a:xfrm>
            <a:prstGeom prst="rect">
              <a:avLst/>
            </a:prstGeom>
          </p:spPr>
        </p:pic>
        <p:pic>
          <p:nvPicPr>
            <p:cNvPr id="25" name="Picture 24" descr="Logo&#10;&#10;Description automatically generated">
              <a:extLst>
                <a:ext uri="{FF2B5EF4-FFF2-40B4-BE49-F238E27FC236}">
                  <a16:creationId xmlns:a16="http://schemas.microsoft.com/office/drawing/2014/main" id="{79B54700-8017-A547-1682-89C0FEB3A4A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026599" y="4657789"/>
              <a:ext cx="2715821" cy="1371600"/>
            </a:xfrm>
            <a:prstGeom prst="rect">
              <a:avLst/>
            </a:prstGeom>
          </p:spPr>
        </p:pic>
      </p:grpSp>
    </p:spTree>
    <p:extLst>
      <p:ext uri="{BB962C8B-B14F-4D97-AF65-F5344CB8AC3E}">
        <p14:creationId xmlns:p14="http://schemas.microsoft.com/office/powerpoint/2010/main" val="411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act Info - two presenters">
    <p:spTree>
      <p:nvGrpSpPr>
        <p:cNvPr id="1" name=""/>
        <p:cNvGrpSpPr/>
        <p:nvPr/>
      </p:nvGrpSpPr>
      <p:grpSpPr>
        <a:xfrm>
          <a:off x="0" y="0"/>
          <a:ext cx="0" cy="0"/>
          <a:chOff x="0" y="0"/>
          <a:chExt cx="0" cy="0"/>
        </a:xfrm>
      </p:grpSpPr>
      <p:sp>
        <p:nvSpPr>
          <p:cNvPr id="11" name="Text Placeholder 35"/>
          <p:cNvSpPr>
            <a:spLocks noGrp="1"/>
          </p:cNvSpPr>
          <p:nvPr>
            <p:ph type="body" sz="quarter" idx="15" hasCustomPrompt="1"/>
          </p:nvPr>
        </p:nvSpPr>
        <p:spPr>
          <a:xfrm>
            <a:off x="449580" y="3610817"/>
            <a:ext cx="11292840" cy="460258"/>
          </a:xfrm>
          <a:noFill/>
        </p:spPr>
        <p:txBody>
          <a:bodyPr anchor="ctr">
            <a:normAutofit/>
          </a:bodyPr>
          <a:lstStyle>
            <a:lvl1pPr marL="0" indent="0" algn="ctr">
              <a:buNone/>
              <a:defRPr sz="2200" b="1">
                <a:solidFill>
                  <a:srgbClr val="01203D"/>
                </a:solidFill>
                <a:latin typeface="Grandview" panose="020B0502040204020203"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chfs.ky.gov/agencies/DPH</a:t>
            </a:r>
          </a:p>
        </p:txBody>
      </p:sp>
      <p:sp>
        <p:nvSpPr>
          <p:cNvPr id="12" name="Rectangle 11"/>
          <p:cNvSpPr/>
          <p:nvPr userDrawn="1"/>
        </p:nvSpPr>
        <p:spPr>
          <a:xfrm>
            <a:off x="449580" y="1034810"/>
            <a:ext cx="11292840" cy="769441"/>
          </a:xfrm>
          <a:prstGeom prst="rect">
            <a:avLst/>
          </a:prstGeom>
        </p:spPr>
        <p:txBody>
          <a:bodyPr wrap="square">
            <a:spAutoFit/>
          </a:bodyPr>
          <a:lstStyle/>
          <a:p>
            <a:pPr lvl="0" algn="ctr"/>
            <a:r>
              <a:rPr lang="en-US" sz="4400" b="0" dirty="0">
                <a:solidFill>
                  <a:srgbClr val="01203D"/>
                </a:solidFill>
                <a:latin typeface="Grandview" panose="020B0502040204020203" pitchFamily="34" charset="0"/>
              </a:rPr>
              <a:t>Thank you!</a:t>
            </a:r>
          </a:p>
        </p:txBody>
      </p:sp>
      <p:sp>
        <p:nvSpPr>
          <p:cNvPr id="13" name="Text Placeholder 35"/>
          <p:cNvSpPr>
            <a:spLocks noGrp="1"/>
          </p:cNvSpPr>
          <p:nvPr>
            <p:ph type="body" sz="quarter" idx="14" hasCustomPrompt="1"/>
          </p:nvPr>
        </p:nvSpPr>
        <p:spPr>
          <a:xfrm>
            <a:off x="449580" y="1804251"/>
            <a:ext cx="5551827" cy="1719211"/>
          </a:xfrm>
        </p:spPr>
        <p:txBody>
          <a:bodyPr anchor="t"/>
          <a:lstStyle>
            <a:lvl1pPr marL="0" indent="0" algn="ctr">
              <a:buNone/>
              <a:defRPr baseline="0">
                <a:solidFill>
                  <a:schemeClr val="tx1"/>
                </a:solidFill>
                <a:latin typeface="Calibri" panose="020F0502020204030204" pitchFamily="34" charset="0"/>
                <a:cs typeface="Calibri" panose="020F050202020403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presenter name, phone, email</a:t>
            </a:r>
          </a:p>
        </p:txBody>
      </p:sp>
      <p:sp>
        <p:nvSpPr>
          <p:cNvPr id="3" name="Text Placeholder 2"/>
          <p:cNvSpPr>
            <a:spLocks noGrp="1"/>
          </p:cNvSpPr>
          <p:nvPr>
            <p:ph type="body" sz="quarter" idx="16" hasCustomPrompt="1"/>
          </p:nvPr>
        </p:nvSpPr>
        <p:spPr>
          <a:xfrm>
            <a:off x="6103936" y="1804226"/>
            <a:ext cx="5638483" cy="1719262"/>
          </a:xfrm>
        </p:spPr>
        <p:txBody>
          <a:bodyPr/>
          <a:lstStyle>
            <a:lvl1pPr marL="0" indent="0" algn="ctr">
              <a:buNone/>
              <a:defRPr baseline="0">
                <a:latin typeface="Calibri" panose="020F0502020204030204" pitchFamily="34" charset="0"/>
                <a:cs typeface="Calibri" panose="020F0502020204030204" pitchFamily="34" charset="0"/>
              </a:defRPr>
            </a:lvl1pPr>
            <a:lvl2pPr marL="457200" indent="0">
              <a:buNone/>
              <a:defRPr>
                <a:latin typeface="Calibri Light" panose="020F0302020204030204" pitchFamily="34" charset="0"/>
              </a:defRPr>
            </a:lvl2pPr>
            <a:lvl3pPr marL="914400" indent="0">
              <a:buNone/>
              <a:defRPr>
                <a:latin typeface="Calibri Light" panose="020F0302020204030204" pitchFamily="34" charset="0"/>
              </a:defRPr>
            </a:lvl3pPr>
            <a:lvl4pPr marL="1371600" indent="0">
              <a:buNone/>
              <a:defRPr>
                <a:latin typeface="Calibri Light" panose="020F0302020204030204" pitchFamily="34" charset="0"/>
              </a:defRPr>
            </a:lvl4pPr>
            <a:lvl5pPr marL="1828800" indent="0">
              <a:buNone/>
              <a:defRPr>
                <a:latin typeface="Calibri Light" panose="020F0302020204030204" pitchFamily="34" charset="0"/>
              </a:defRPr>
            </a:lvl5pPr>
          </a:lstStyle>
          <a:p>
            <a:pPr lvl="0"/>
            <a:r>
              <a:rPr lang="en-US" dirty="0"/>
              <a:t>Click to edit second presenter name, phone, email</a:t>
            </a:r>
          </a:p>
        </p:txBody>
      </p:sp>
      <p:sp>
        <p:nvSpPr>
          <p:cNvPr id="17" name="Rectangle 16">
            <a:extLst>
              <a:ext uri="{FF2B5EF4-FFF2-40B4-BE49-F238E27FC236}">
                <a16:creationId xmlns:a16="http://schemas.microsoft.com/office/drawing/2014/main" id="{32523B51-82E5-44C1-BD62-ECE0BBA1F480}"/>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16" name="Slide Number Placeholder 4">
            <a:extLst>
              <a:ext uri="{FF2B5EF4-FFF2-40B4-BE49-F238E27FC236}">
                <a16:creationId xmlns:a16="http://schemas.microsoft.com/office/drawing/2014/main" id="{656B23F0-6900-4B02-939A-6FE61AF4A8E4}"/>
              </a:ext>
            </a:extLst>
          </p:cNvPr>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grpSp>
        <p:nvGrpSpPr>
          <p:cNvPr id="15" name="Group 14">
            <a:extLst>
              <a:ext uri="{FF2B5EF4-FFF2-40B4-BE49-F238E27FC236}">
                <a16:creationId xmlns:a16="http://schemas.microsoft.com/office/drawing/2014/main" id="{49603730-3403-03DD-31C4-6B84628876D2}"/>
              </a:ext>
            </a:extLst>
          </p:cNvPr>
          <p:cNvGrpSpPr/>
          <p:nvPr userDrawn="1"/>
        </p:nvGrpSpPr>
        <p:grpSpPr>
          <a:xfrm>
            <a:off x="446252" y="4426502"/>
            <a:ext cx="11296168" cy="1828800"/>
            <a:chOff x="446252" y="4426502"/>
            <a:chExt cx="11296168" cy="1828800"/>
          </a:xfrm>
        </p:grpSpPr>
        <p:pic>
          <p:nvPicPr>
            <p:cNvPr id="18" name="Picture 17">
              <a:extLst>
                <a:ext uri="{FF2B5EF4-FFF2-40B4-BE49-F238E27FC236}">
                  <a16:creationId xmlns:a16="http://schemas.microsoft.com/office/drawing/2014/main" id="{26E62308-8BFF-BF47-A508-EAE4F17147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6252" y="4583903"/>
              <a:ext cx="3132289" cy="1371600"/>
            </a:xfrm>
            <a:prstGeom prst="rect">
              <a:avLst/>
            </a:prstGeom>
          </p:spPr>
        </p:pic>
        <p:pic>
          <p:nvPicPr>
            <p:cNvPr id="21" name="Graphic 20">
              <a:extLst>
                <a:ext uri="{FF2B5EF4-FFF2-40B4-BE49-F238E27FC236}">
                  <a16:creationId xmlns:a16="http://schemas.microsoft.com/office/drawing/2014/main" id="{CD83FAB4-E3F9-DC00-FCFC-A48AF38F3C1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65558" y="4426502"/>
              <a:ext cx="1860885" cy="1828800"/>
            </a:xfrm>
            <a:prstGeom prst="rect">
              <a:avLst/>
            </a:prstGeom>
          </p:spPr>
        </p:pic>
        <p:pic>
          <p:nvPicPr>
            <p:cNvPr id="22" name="Picture 21" descr="Logo&#10;&#10;Description automatically generated">
              <a:extLst>
                <a:ext uri="{FF2B5EF4-FFF2-40B4-BE49-F238E27FC236}">
                  <a16:creationId xmlns:a16="http://schemas.microsoft.com/office/drawing/2014/main" id="{1390A36E-B602-C30C-0EEF-32152E16743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026599" y="4657789"/>
              <a:ext cx="2715821" cy="1371600"/>
            </a:xfrm>
            <a:prstGeom prst="rect">
              <a:avLst/>
            </a:prstGeom>
          </p:spPr>
        </p:pic>
      </p:grpSp>
    </p:spTree>
    <p:extLst>
      <p:ext uri="{BB962C8B-B14F-4D97-AF65-F5344CB8AC3E}">
        <p14:creationId xmlns:p14="http://schemas.microsoft.com/office/powerpoint/2010/main" val="301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52D80AB-F181-4FAB-B9C1-B5370E995CAD}"/>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5" name="Slide Number Placeholder 4"/>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Tree>
    <p:extLst>
      <p:ext uri="{BB962C8B-B14F-4D97-AF65-F5344CB8AC3E}">
        <p14:creationId xmlns:p14="http://schemas.microsoft.com/office/powerpoint/2010/main" val="3932596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28" name="Title 5"/>
          <p:cNvSpPr txBox="1">
            <a:spLocks/>
          </p:cNvSpPr>
          <p:nvPr userDrawn="1"/>
        </p:nvSpPr>
        <p:spPr>
          <a:xfrm>
            <a:off x="449580" y="381636"/>
            <a:ext cx="11292840"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b="0" dirty="0">
                <a:solidFill>
                  <a:srgbClr val="01203D"/>
                </a:solidFill>
                <a:latin typeface="Grandview" panose="020B0502040204020203" pitchFamily="34" charset="0"/>
              </a:rPr>
              <a:t>Kentucky Department for Public Health</a:t>
            </a:r>
          </a:p>
        </p:txBody>
      </p:sp>
      <p:sp>
        <p:nvSpPr>
          <p:cNvPr id="8" name="Rectangle 7"/>
          <p:cNvSpPr/>
          <p:nvPr userDrawn="1"/>
        </p:nvSpPr>
        <p:spPr>
          <a:xfrm>
            <a:off x="-15240" y="1938639"/>
            <a:ext cx="12207240" cy="4215626"/>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5"/>
          <p:cNvSpPr txBox="1">
            <a:spLocks/>
          </p:cNvSpPr>
          <p:nvPr userDrawn="1"/>
        </p:nvSpPr>
        <p:spPr>
          <a:xfrm>
            <a:off x="838200" y="1273195"/>
            <a:ext cx="10668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1" dirty="0">
                <a:latin typeface="Grandview Display" panose="020B0502040204020203" pitchFamily="34" charset="0"/>
                <a:cs typeface="Calibri Light" panose="020F0302020204030204" pitchFamily="34" charset="0"/>
              </a:rPr>
              <a:t>About Us</a:t>
            </a:r>
          </a:p>
        </p:txBody>
      </p:sp>
      <p:sp>
        <p:nvSpPr>
          <p:cNvPr id="11" name="TextBox 10"/>
          <p:cNvSpPr txBox="1"/>
          <p:nvPr userDrawn="1"/>
        </p:nvSpPr>
        <p:spPr>
          <a:xfrm>
            <a:off x="6172200" y="2261525"/>
            <a:ext cx="5578813" cy="3293209"/>
          </a:xfrm>
          <a:prstGeom prst="rect">
            <a:avLst/>
          </a:prstGeom>
          <a:noFill/>
        </p:spPr>
        <p:txBody>
          <a:bodyPr wrap="square" rtlCol="0">
            <a:spAutoFit/>
          </a:bodyPr>
          <a:lstStyle/>
          <a:p>
            <a:r>
              <a:rPr lang="en-US" sz="1600" dirty="0">
                <a:latin typeface="Grandview" panose="020B0502040204020203" pitchFamily="34" charset="0"/>
              </a:rPr>
              <a:t>The Kentucky Department for Public Health (KDPH) is dedicated to improving health and</a:t>
            </a:r>
            <a:r>
              <a:rPr lang="en-US" sz="1600" baseline="0" dirty="0">
                <a:latin typeface="Grandview" panose="020B0502040204020203" pitchFamily="34" charset="0"/>
              </a:rPr>
              <a:t> safety of Kentuckians through </a:t>
            </a:r>
            <a:r>
              <a:rPr lang="en-US" sz="1600" i="1" baseline="0" dirty="0">
                <a:latin typeface="Grandview" panose="020B0502040204020203" pitchFamily="34" charset="0"/>
              </a:rPr>
              <a:t>prevention</a:t>
            </a:r>
            <a:r>
              <a:rPr lang="en-US" sz="1600" baseline="0" dirty="0">
                <a:latin typeface="Grandview" panose="020B0502040204020203" pitchFamily="34" charset="0"/>
              </a:rPr>
              <a:t>, </a:t>
            </a:r>
            <a:r>
              <a:rPr lang="en-US" sz="1600" i="1" baseline="0" dirty="0">
                <a:latin typeface="Grandview" panose="020B0502040204020203" pitchFamily="34" charset="0"/>
              </a:rPr>
              <a:t>promotion</a:t>
            </a:r>
            <a:r>
              <a:rPr lang="en-US" sz="1600" baseline="0" dirty="0">
                <a:latin typeface="Grandview" panose="020B0502040204020203" pitchFamily="34" charset="0"/>
              </a:rPr>
              <a:t>, and </a:t>
            </a:r>
            <a:r>
              <a:rPr lang="en-US" sz="1600" i="1" baseline="0" dirty="0">
                <a:latin typeface="Grandview" panose="020B0502040204020203" pitchFamily="34" charset="0"/>
              </a:rPr>
              <a:t>protection</a:t>
            </a:r>
            <a:r>
              <a:rPr lang="en-US" sz="1600" baseline="0" dirty="0">
                <a:latin typeface="Grandview" panose="020B0502040204020203" pitchFamily="34" charset="0"/>
              </a:rPr>
              <a:t>.</a:t>
            </a:r>
          </a:p>
          <a:p>
            <a:endParaRPr lang="en-US" sz="1600" baseline="0" dirty="0">
              <a:latin typeface="Grandview" panose="020B0502040204020203" pitchFamily="34" charset="0"/>
            </a:endParaRPr>
          </a:p>
          <a:p>
            <a:r>
              <a:rPr lang="en-US" sz="1600" baseline="0" dirty="0">
                <a:latin typeface="Grandview" panose="020B0502040204020203" pitchFamily="34" charset="0"/>
              </a:rPr>
              <a:t>As a major component of the Cabinet for Health and Family Services, KDPH provides guidance and support for health departments in all 120 counties.</a:t>
            </a:r>
          </a:p>
          <a:p>
            <a:endParaRPr lang="en-US" sz="1600" baseline="0" dirty="0">
              <a:latin typeface="Grandview" panose="020B0502040204020203" pitchFamily="34" charset="0"/>
            </a:endParaRPr>
          </a:p>
          <a:p>
            <a:r>
              <a:rPr lang="en-US" sz="1600" baseline="0" dirty="0">
                <a:latin typeface="Grandview" panose="020B0502040204020203" pitchFamily="34" charset="0"/>
              </a:rPr>
              <a:t>Serving as Kentucky’s dedicated public health resource, KDPH is responsible for identifying and allocating resources to communities and public health institutions in an effort to prevent and protect against diseases, outbreaks, hazards statewide. </a:t>
            </a:r>
            <a:endParaRPr lang="en-US" sz="1600" dirty="0">
              <a:latin typeface="Grandview" panose="020B0502040204020203" pitchFamily="34" charset="0"/>
            </a:endParaRPr>
          </a:p>
        </p:txBody>
      </p:sp>
      <p:sp>
        <p:nvSpPr>
          <p:cNvPr id="4" name="Slide Number Placeholder 3"/>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46" name="Rectangle 45"/>
          <p:cNvSpPr/>
          <p:nvPr userDrawn="1"/>
        </p:nvSpPr>
        <p:spPr>
          <a:xfrm>
            <a:off x="-7620" y="1880473"/>
            <a:ext cx="12207240" cy="74025"/>
          </a:xfrm>
          <a:prstGeom prst="rect">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9" name="Rectangle 48"/>
          <p:cNvSpPr/>
          <p:nvPr userDrawn="1"/>
        </p:nvSpPr>
        <p:spPr>
          <a:xfrm>
            <a:off x="-15240" y="6154265"/>
            <a:ext cx="12207240" cy="74025"/>
          </a:xfrm>
          <a:prstGeom prst="rect">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nvGrpSpPr>
          <p:cNvPr id="5" name="Group 4"/>
          <p:cNvGrpSpPr/>
          <p:nvPr userDrawn="1"/>
        </p:nvGrpSpPr>
        <p:grpSpPr>
          <a:xfrm>
            <a:off x="691684" y="2172728"/>
            <a:ext cx="4747582" cy="2133080"/>
            <a:chOff x="418307" y="2831610"/>
            <a:chExt cx="5196308" cy="2275412"/>
          </a:xfrm>
        </p:grpSpPr>
        <p:sp>
          <p:nvSpPr>
            <p:cNvPr id="17" name="Oval 16"/>
            <p:cNvSpPr/>
            <p:nvPr userDrawn="1"/>
          </p:nvSpPr>
          <p:spPr>
            <a:xfrm>
              <a:off x="2519465" y="3083669"/>
              <a:ext cx="972766" cy="92412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8307" y="2831610"/>
              <a:ext cx="5196308" cy="2275412"/>
            </a:xfrm>
            <a:prstGeom prst="rect">
              <a:avLst/>
            </a:prstGeom>
          </p:spPr>
        </p:pic>
      </p:grpSp>
      <p:sp>
        <p:nvSpPr>
          <p:cNvPr id="6" name="Footer Placeholder 5">
            <a:extLst>
              <a:ext uri="{FF2B5EF4-FFF2-40B4-BE49-F238E27FC236}">
                <a16:creationId xmlns:a16="http://schemas.microsoft.com/office/drawing/2014/main" id="{DD3EC268-6AB8-4C3C-B5E6-E0149F5826C5}"/>
              </a:ext>
            </a:extLst>
          </p:cNvPr>
          <p:cNvSpPr>
            <a:spLocks noGrp="1"/>
          </p:cNvSpPr>
          <p:nvPr>
            <p:ph type="ftr" sz="quarter" idx="14"/>
          </p:nvPr>
        </p:nvSpPr>
        <p:spPr>
          <a:xfrm>
            <a:off x="4038600" y="6447966"/>
            <a:ext cx="4114800" cy="262842"/>
          </a:xfrm>
          <a:prstGeom prst="rect">
            <a:avLst/>
          </a:prstGeom>
        </p:spPr>
        <p:txBody>
          <a:bodyPr/>
          <a:lstStyle/>
          <a:p>
            <a:endParaRPr lang="en-US" dirty="0"/>
          </a:p>
        </p:txBody>
      </p:sp>
      <p:sp>
        <p:nvSpPr>
          <p:cNvPr id="15" name="Rectangle 14">
            <a:extLst>
              <a:ext uri="{FF2B5EF4-FFF2-40B4-BE49-F238E27FC236}">
                <a16:creationId xmlns:a16="http://schemas.microsoft.com/office/drawing/2014/main" id="{0C10F046-FDAC-46B0-89DE-C2E165E5BD46}"/>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pic>
        <p:nvPicPr>
          <p:cNvPr id="9" name="Picture 8" descr="A picture containing logo&#10;&#10;Description automatically generated">
            <a:extLst>
              <a:ext uri="{FF2B5EF4-FFF2-40B4-BE49-F238E27FC236}">
                <a16:creationId xmlns:a16="http://schemas.microsoft.com/office/drawing/2014/main" id="{3AFE4E70-780A-4656-A244-9BB62E64423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93790" y="4573265"/>
            <a:ext cx="1323975" cy="1322110"/>
          </a:xfrm>
          <a:prstGeom prst="rect">
            <a:avLst/>
          </a:prstGeom>
        </p:spPr>
      </p:pic>
    </p:spTree>
    <p:extLst>
      <p:ext uri="{BB962C8B-B14F-4D97-AF65-F5344CB8AC3E}">
        <p14:creationId xmlns:p14="http://schemas.microsoft.com/office/powerpoint/2010/main" val="402370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552">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ission &amp; Vision">
    <p:spTree>
      <p:nvGrpSpPr>
        <p:cNvPr id="1" name=""/>
        <p:cNvGrpSpPr/>
        <p:nvPr/>
      </p:nvGrpSpPr>
      <p:grpSpPr>
        <a:xfrm>
          <a:off x="0" y="0"/>
          <a:ext cx="0" cy="0"/>
          <a:chOff x="0" y="0"/>
          <a:chExt cx="0" cy="0"/>
        </a:xfrm>
      </p:grpSpPr>
      <p:sp>
        <p:nvSpPr>
          <p:cNvPr id="28" name="Title 5"/>
          <p:cNvSpPr txBox="1">
            <a:spLocks/>
          </p:cNvSpPr>
          <p:nvPr userDrawn="1"/>
        </p:nvSpPr>
        <p:spPr>
          <a:xfrm>
            <a:off x="449580" y="381636"/>
            <a:ext cx="11292840"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b="0" dirty="0">
                <a:solidFill>
                  <a:srgbClr val="01203D"/>
                </a:solidFill>
                <a:latin typeface="Grandview" panose="020B0502040204020203" pitchFamily="34" charset="0"/>
              </a:rPr>
              <a:t>Kentucky Department for Public Health</a:t>
            </a:r>
          </a:p>
        </p:txBody>
      </p:sp>
      <p:sp>
        <p:nvSpPr>
          <p:cNvPr id="8" name="Rectangle 7"/>
          <p:cNvSpPr/>
          <p:nvPr userDrawn="1"/>
        </p:nvSpPr>
        <p:spPr>
          <a:xfrm>
            <a:off x="0" y="1938639"/>
            <a:ext cx="12192000" cy="2049591"/>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5"/>
          <p:cNvSpPr txBox="1">
            <a:spLocks/>
          </p:cNvSpPr>
          <p:nvPr userDrawn="1"/>
        </p:nvSpPr>
        <p:spPr>
          <a:xfrm>
            <a:off x="838200" y="1298660"/>
            <a:ext cx="10668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0" dirty="0">
                <a:solidFill>
                  <a:srgbClr val="01203D"/>
                </a:solidFill>
                <a:latin typeface="Grandview Display" panose="020B0502040204020203" pitchFamily="34" charset="0"/>
              </a:rPr>
              <a:t>Mission and Vision in Action</a:t>
            </a:r>
          </a:p>
        </p:txBody>
      </p:sp>
      <p:sp>
        <p:nvSpPr>
          <p:cNvPr id="11" name="TextBox 10"/>
          <p:cNvSpPr txBox="1"/>
          <p:nvPr userDrawn="1"/>
        </p:nvSpPr>
        <p:spPr>
          <a:xfrm>
            <a:off x="6205591" y="2331486"/>
            <a:ext cx="5545422" cy="1015663"/>
          </a:xfrm>
          <a:prstGeom prst="rect">
            <a:avLst/>
          </a:prstGeom>
          <a:noFill/>
        </p:spPr>
        <p:txBody>
          <a:bodyPr wrap="square" rtlCol="0">
            <a:spAutoFit/>
          </a:bodyPr>
          <a:lstStyle/>
          <a:p>
            <a:r>
              <a:rPr lang="en-US" sz="2000" dirty="0">
                <a:latin typeface="Grandview Display" panose="020B0502040204020203" pitchFamily="34" charset="0"/>
              </a:rPr>
              <a:t>Our mission is to improve the health and safety of people in Kentucky through prevention, promotion and protection.</a:t>
            </a:r>
          </a:p>
        </p:txBody>
      </p:sp>
      <p:sp>
        <p:nvSpPr>
          <p:cNvPr id="12" name="Rectangle 11"/>
          <p:cNvSpPr/>
          <p:nvPr userDrawn="1"/>
        </p:nvSpPr>
        <p:spPr>
          <a:xfrm>
            <a:off x="457200" y="2300708"/>
            <a:ext cx="5522359" cy="1077218"/>
          </a:xfrm>
          <a:prstGeom prst="rect">
            <a:avLst/>
          </a:prstGeom>
        </p:spPr>
        <p:txBody>
          <a:bodyPr wrap="square">
            <a:spAutoFit/>
          </a:bodyPr>
          <a:lstStyle/>
          <a:p>
            <a:pPr algn="r"/>
            <a:r>
              <a:rPr lang="en-US" sz="3200" b="0" dirty="0">
                <a:latin typeface="Grandview" panose="020B0502040204020203" pitchFamily="34" charset="0"/>
              </a:rPr>
              <a:t>Healthier People, </a:t>
            </a:r>
            <a:br>
              <a:rPr lang="en-US" sz="3200" b="0" dirty="0">
                <a:latin typeface="Grandview" panose="020B0502040204020203" pitchFamily="34" charset="0"/>
              </a:rPr>
            </a:br>
            <a:r>
              <a:rPr lang="en-US" sz="3200" b="0" dirty="0">
                <a:latin typeface="Grandview" panose="020B0502040204020203" pitchFamily="34" charset="0"/>
              </a:rPr>
              <a:t>Healthier Communities.</a:t>
            </a:r>
          </a:p>
        </p:txBody>
      </p:sp>
      <p:sp>
        <p:nvSpPr>
          <p:cNvPr id="14" name="Pentagon 13"/>
          <p:cNvSpPr/>
          <p:nvPr userDrawn="1"/>
        </p:nvSpPr>
        <p:spPr>
          <a:xfrm>
            <a:off x="7524599" y="3691136"/>
            <a:ext cx="3044952" cy="578875"/>
          </a:xfrm>
          <a:prstGeom prst="homePlate">
            <a:avLst/>
          </a:prstGeom>
          <a:solidFill>
            <a:srgbClr val="84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rgbClr val="62BCF0"/>
              </a:solidFill>
            </a:endParaRPr>
          </a:p>
        </p:txBody>
      </p:sp>
      <p:sp>
        <p:nvSpPr>
          <p:cNvPr id="15" name="Pentagon 14"/>
          <p:cNvSpPr/>
          <p:nvPr userDrawn="1"/>
        </p:nvSpPr>
        <p:spPr>
          <a:xfrm>
            <a:off x="4756678" y="3691136"/>
            <a:ext cx="3044952" cy="578875"/>
          </a:xfrm>
          <a:prstGeom prst="homePlate">
            <a:avLst/>
          </a:prstGeom>
          <a:solidFill>
            <a:srgbClr val="012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6" name="Pentagon 15"/>
          <p:cNvSpPr/>
          <p:nvPr userDrawn="1"/>
        </p:nvSpPr>
        <p:spPr>
          <a:xfrm>
            <a:off x="1995054" y="3691136"/>
            <a:ext cx="3044952" cy="578875"/>
          </a:xfrm>
          <a:prstGeom prst="homePlate">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7" name="TextBox 16"/>
          <p:cNvSpPr txBox="1"/>
          <p:nvPr userDrawn="1"/>
        </p:nvSpPr>
        <p:spPr>
          <a:xfrm>
            <a:off x="2327566" y="3795907"/>
            <a:ext cx="1538587" cy="369332"/>
          </a:xfrm>
          <a:prstGeom prst="rect">
            <a:avLst/>
          </a:prstGeom>
          <a:noFill/>
        </p:spPr>
        <p:txBody>
          <a:bodyPr wrap="square" rtlCol="0">
            <a:spAutoFit/>
          </a:bodyPr>
          <a:lstStyle/>
          <a:p>
            <a:pPr algn="ctr"/>
            <a:r>
              <a:rPr lang="en-US" sz="1800" b="1" dirty="0">
                <a:solidFill>
                  <a:schemeClr val="bg1"/>
                </a:solidFill>
                <a:latin typeface="Grandview" panose="020B0502040204020203" pitchFamily="34" charset="0"/>
              </a:rPr>
              <a:t>Prevention</a:t>
            </a:r>
          </a:p>
        </p:txBody>
      </p:sp>
      <p:sp>
        <p:nvSpPr>
          <p:cNvPr id="18" name="TextBox 17"/>
          <p:cNvSpPr txBox="1"/>
          <p:nvPr userDrawn="1"/>
        </p:nvSpPr>
        <p:spPr>
          <a:xfrm>
            <a:off x="7862452" y="3795907"/>
            <a:ext cx="1512451" cy="369332"/>
          </a:xfrm>
          <a:prstGeom prst="rect">
            <a:avLst/>
          </a:prstGeom>
          <a:noFill/>
        </p:spPr>
        <p:txBody>
          <a:bodyPr wrap="square" rtlCol="0">
            <a:spAutoFit/>
          </a:bodyPr>
          <a:lstStyle/>
          <a:p>
            <a:pPr algn="ctr"/>
            <a:r>
              <a:rPr lang="en-US" b="1" dirty="0">
                <a:solidFill>
                  <a:schemeClr val="bg1"/>
                </a:solidFill>
                <a:latin typeface="Grandview" panose="020B0502040204020203" pitchFamily="34" charset="0"/>
              </a:rPr>
              <a:t>Protection</a:t>
            </a:r>
          </a:p>
        </p:txBody>
      </p:sp>
      <p:sp>
        <p:nvSpPr>
          <p:cNvPr id="19" name="TextBox 18"/>
          <p:cNvSpPr txBox="1"/>
          <p:nvPr userDrawn="1"/>
        </p:nvSpPr>
        <p:spPr>
          <a:xfrm>
            <a:off x="5095481" y="3795907"/>
            <a:ext cx="1590713" cy="369332"/>
          </a:xfrm>
          <a:prstGeom prst="rect">
            <a:avLst/>
          </a:prstGeom>
          <a:noFill/>
        </p:spPr>
        <p:txBody>
          <a:bodyPr wrap="square" rtlCol="0">
            <a:spAutoFit/>
          </a:bodyPr>
          <a:lstStyle/>
          <a:p>
            <a:pPr algn="ctr"/>
            <a:r>
              <a:rPr lang="en-US" b="1" dirty="0">
                <a:solidFill>
                  <a:schemeClr val="bg1"/>
                </a:solidFill>
                <a:latin typeface="Grandview" panose="020B0502040204020203" pitchFamily="34" charset="0"/>
              </a:rPr>
              <a:t>Promotion</a:t>
            </a:r>
          </a:p>
        </p:txBody>
      </p:sp>
      <p:sp>
        <p:nvSpPr>
          <p:cNvPr id="23" name="TextBox 22"/>
          <p:cNvSpPr txBox="1"/>
          <p:nvPr userDrawn="1"/>
        </p:nvSpPr>
        <p:spPr>
          <a:xfrm>
            <a:off x="5095481" y="4554204"/>
            <a:ext cx="2675068" cy="1247714"/>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1200"/>
              </a:spcAft>
              <a:buClrTx/>
              <a:buSzTx/>
              <a:buFontTx/>
              <a:buNone/>
              <a:tabLst/>
              <a:defRPr/>
            </a:pPr>
            <a:r>
              <a:rPr lang="en-US" sz="1400" dirty="0">
                <a:latin typeface="Grandview" panose="020B0502040204020203" pitchFamily="34" charset="0"/>
              </a:rPr>
              <a:t>Immunizations</a:t>
            </a:r>
          </a:p>
          <a:p>
            <a:pPr algn="l">
              <a:lnSpc>
                <a:spcPct val="80000"/>
              </a:lnSpc>
              <a:spcAft>
                <a:spcPts val="1200"/>
              </a:spcAft>
            </a:pPr>
            <a:r>
              <a:rPr lang="en-US" sz="1400" dirty="0">
                <a:latin typeface="Grandview" panose="020B0502040204020203" pitchFamily="34" charset="0"/>
              </a:rPr>
              <a:t>KEIS</a:t>
            </a:r>
          </a:p>
          <a:p>
            <a:pPr marL="0" marR="0" lvl="0" indent="0" algn="l" defTabSz="914400" rtl="0" eaLnBrk="1" fontAlgn="auto" latinLnBrk="0" hangingPunct="1">
              <a:lnSpc>
                <a:spcPct val="80000"/>
              </a:lnSpc>
              <a:spcBef>
                <a:spcPts val="0"/>
              </a:spcBef>
              <a:spcAft>
                <a:spcPts val="1200"/>
              </a:spcAft>
              <a:buClrTx/>
              <a:buSzTx/>
              <a:buFontTx/>
              <a:buNone/>
              <a:tabLst/>
              <a:defRPr/>
            </a:pPr>
            <a:r>
              <a:rPr lang="en-US" sz="1400" dirty="0">
                <a:latin typeface="Grandview" panose="020B0502040204020203" pitchFamily="34" charset="0"/>
              </a:rPr>
              <a:t>Mobile Harm Reduction</a:t>
            </a:r>
          </a:p>
          <a:p>
            <a:pPr algn="l">
              <a:lnSpc>
                <a:spcPct val="80000"/>
              </a:lnSpc>
              <a:spcAft>
                <a:spcPts val="1200"/>
              </a:spcAft>
            </a:pPr>
            <a:r>
              <a:rPr lang="en-US" sz="1400" dirty="0">
                <a:latin typeface="Grandview" panose="020B0502040204020203" pitchFamily="34" charset="0"/>
              </a:rPr>
              <a:t>Newborn Screening</a:t>
            </a:r>
          </a:p>
        </p:txBody>
      </p:sp>
      <p:sp>
        <p:nvSpPr>
          <p:cNvPr id="24" name="TextBox 23"/>
          <p:cNvSpPr txBox="1"/>
          <p:nvPr userDrawn="1"/>
        </p:nvSpPr>
        <p:spPr>
          <a:xfrm>
            <a:off x="2179781" y="4632832"/>
            <a:ext cx="2748882" cy="1247714"/>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1200"/>
              </a:spcAft>
              <a:buClrTx/>
              <a:buSzTx/>
              <a:buFontTx/>
              <a:buNone/>
              <a:tabLst/>
              <a:defRPr/>
            </a:pPr>
            <a:r>
              <a:rPr lang="en-US" sz="1400" dirty="0">
                <a:latin typeface="Grandview" panose="020B0502040204020203" pitchFamily="34" charset="0"/>
              </a:rPr>
              <a:t>Diabetes Prevention</a:t>
            </a:r>
          </a:p>
          <a:p>
            <a:pPr marL="0" marR="0" lvl="0" indent="0" algn="l" defTabSz="914400" rtl="0" eaLnBrk="1" fontAlgn="auto" latinLnBrk="0" hangingPunct="1">
              <a:lnSpc>
                <a:spcPct val="80000"/>
              </a:lnSpc>
              <a:spcBef>
                <a:spcPts val="0"/>
              </a:spcBef>
              <a:spcAft>
                <a:spcPts val="1200"/>
              </a:spcAft>
              <a:buClrTx/>
              <a:buSzTx/>
              <a:buFontTx/>
              <a:buNone/>
              <a:tabLst/>
              <a:defRPr/>
            </a:pPr>
            <a:r>
              <a:rPr lang="en-US" sz="1400" dirty="0">
                <a:latin typeface="Grandview" panose="020B0502040204020203" pitchFamily="34" charset="0"/>
              </a:rPr>
              <a:t>Disease Surveillance</a:t>
            </a:r>
          </a:p>
          <a:p>
            <a:pPr marL="0" marR="0" lvl="0" indent="0" algn="l" defTabSz="914400" rtl="0" eaLnBrk="1" fontAlgn="auto" latinLnBrk="0" hangingPunct="1">
              <a:lnSpc>
                <a:spcPct val="80000"/>
              </a:lnSpc>
              <a:spcBef>
                <a:spcPts val="0"/>
              </a:spcBef>
              <a:spcAft>
                <a:spcPts val="1200"/>
              </a:spcAft>
              <a:buClrTx/>
              <a:buSzTx/>
              <a:buFontTx/>
              <a:buNone/>
              <a:tabLst/>
              <a:defRPr/>
            </a:pPr>
            <a:r>
              <a:rPr lang="en-US" sz="1400" dirty="0">
                <a:latin typeface="Grandview" panose="020B0502040204020203" pitchFamily="34" charset="0"/>
              </a:rPr>
              <a:t>Environmental Inspections</a:t>
            </a:r>
          </a:p>
          <a:p>
            <a:pPr algn="l">
              <a:lnSpc>
                <a:spcPct val="80000"/>
              </a:lnSpc>
              <a:spcAft>
                <a:spcPts val="1200"/>
              </a:spcAft>
            </a:pPr>
            <a:r>
              <a:rPr lang="en-US" sz="1400" dirty="0">
                <a:latin typeface="Grandview" panose="020B0502040204020203" pitchFamily="34" charset="0"/>
              </a:rPr>
              <a:t>HANDS</a:t>
            </a:r>
          </a:p>
        </p:txBody>
      </p:sp>
      <p:sp>
        <p:nvSpPr>
          <p:cNvPr id="25" name="TextBox 24"/>
          <p:cNvSpPr txBox="1"/>
          <p:nvPr userDrawn="1"/>
        </p:nvSpPr>
        <p:spPr>
          <a:xfrm>
            <a:off x="7801630" y="4554204"/>
            <a:ext cx="3598401" cy="1243417"/>
          </a:xfrm>
          <a:prstGeom prst="rect">
            <a:avLst/>
          </a:prstGeom>
          <a:noFill/>
        </p:spPr>
        <p:txBody>
          <a:bodyPr wrap="square" rtlCol="0">
            <a:spAutoFit/>
          </a:bodyPr>
          <a:lstStyle/>
          <a:p>
            <a:pPr algn="l">
              <a:lnSpc>
                <a:spcPct val="80000"/>
              </a:lnSpc>
              <a:spcAft>
                <a:spcPts val="1200"/>
              </a:spcAft>
            </a:pPr>
            <a:r>
              <a:rPr lang="en-US" sz="1400" dirty="0">
                <a:latin typeface="Grandview" panose="020B0502040204020203" pitchFamily="34" charset="0"/>
              </a:rPr>
              <a:t>Prescription Assistance</a:t>
            </a:r>
          </a:p>
          <a:p>
            <a:pPr algn="l">
              <a:lnSpc>
                <a:spcPct val="80000"/>
              </a:lnSpc>
              <a:spcAft>
                <a:spcPts val="1200"/>
              </a:spcAft>
            </a:pPr>
            <a:r>
              <a:rPr lang="en-US" sz="1400" dirty="0">
                <a:latin typeface="Grandview" panose="020B0502040204020203" pitchFamily="34" charset="0"/>
              </a:rPr>
              <a:t>Public Health and Disaster Preparedness</a:t>
            </a:r>
          </a:p>
          <a:p>
            <a:pPr marL="0" marR="0" lvl="0" indent="0" algn="l" defTabSz="914400" rtl="0" eaLnBrk="1" fontAlgn="auto" latinLnBrk="0" hangingPunct="1">
              <a:lnSpc>
                <a:spcPct val="80000"/>
              </a:lnSpc>
              <a:spcBef>
                <a:spcPts val="0"/>
              </a:spcBef>
              <a:spcAft>
                <a:spcPts val="1200"/>
              </a:spcAft>
              <a:buClrTx/>
              <a:buSzTx/>
              <a:buFontTx/>
              <a:buNone/>
              <a:tabLst/>
              <a:defRPr/>
            </a:pPr>
            <a:r>
              <a:rPr lang="en-US" sz="1400" dirty="0">
                <a:latin typeface="Grandview" panose="020B0502040204020203" pitchFamily="34" charset="0"/>
              </a:rPr>
              <a:t>Smoking Cessation</a:t>
            </a:r>
          </a:p>
          <a:p>
            <a:pPr algn="l">
              <a:lnSpc>
                <a:spcPct val="80000"/>
              </a:lnSpc>
              <a:spcAft>
                <a:spcPts val="1200"/>
              </a:spcAft>
            </a:pPr>
            <a:r>
              <a:rPr lang="en-US" sz="1400" dirty="0">
                <a:latin typeface="Grandview" panose="020B0502040204020203" pitchFamily="34" charset="0"/>
              </a:rPr>
              <a:t>WIC</a:t>
            </a:r>
          </a:p>
        </p:txBody>
      </p:sp>
      <p:sp>
        <p:nvSpPr>
          <p:cNvPr id="4" name="Slide Number Placeholder 3"/>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cxnSp>
        <p:nvCxnSpPr>
          <p:cNvPr id="5" name="Straight Connector 4">
            <a:extLst>
              <a:ext uri="{FF2B5EF4-FFF2-40B4-BE49-F238E27FC236}">
                <a16:creationId xmlns:a16="http://schemas.microsoft.com/office/drawing/2014/main" id="{11446A55-4720-4A92-9EBE-3363A8E88D24}"/>
              </a:ext>
            </a:extLst>
          </p:cNvPr>
          <p:cNvCxnSpPr/>
          <p:nvPr userDrawn="1"/>
        </p:nvCxnSpPr>
        <p:spPr>
          <a:xfrm>
            <a:off x="1995054" y="4559365"/>
            <a:ext cx="0" cy="1371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B30DA4F-25DD-486B-8587-34A50118C517}"/>
              </a:ext>
            </a:extLst>
          </p:cNvPr>
          <p:cNvCxnSpPr/>
          <p:nvPr userDrawn="1"/>
        </p:nvCxnSpPr>
        <p:spPr>
          <a:xfrm>
            <a:off x="4756678" y="4559365"/>
            <a:ext cx="0" cy="1371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E146C62-80D5-4698-9C9A-86FAB6AA17E0}"/>
              </a:ext>
            </a:extLst>
          </p:cNvPr>
          <p:cNvCxnSpPr/>
          <p:nvPr userDrawn="1"/>
        </p:nvCxnSpPr>
        <p:spPr>
          <a:xfrm>
            <a:off x="7524599" y="4570889"/>
            <a:ext cx="0" cy="13716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1372C2CD-ED6E-4531-B3CB-1C1BE25B720F}"/>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Tree>
    <p:extLst>
      <p:ext uri="{BB962C8B-B14F-4D97-AF65-F5344CB8AC3E}">
        <p14:creationId xmlns:p14="http://schemas.microsoft.com/office/powerpoint/2010/main" val="34187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408">
          <p15:clr>
            <a:srgbClr val="FBAE40"/>
          </p15:clr>
        </p15:guide>
        <p15:guide id="2" orient="horz" pos="3072">
          <p15:clr>
            <a:srgbClr val="FBAE40"/>
          </p15:clr>
        </p15:guide>
        <p15:guide id="3" orient="horz" pos="3936">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RSA Map">
    <p:spTree>
      <p:nvGrpSpPr>
        <p:cNvPr id="1" name=""/>
        <p:cNvGrpSpPr/>
        <p:nvPr/>
      </p:nvGrpSpPr>
      <p:grpSpPr>
        <a:xfrm>
          <a:off x="0" y="0"/>
          <a:ext cx="0" cy="0"/>
          <a:chOff x="0" y="0"/>
          <a:chExt cx="0" cy="0"/>
        </a:xfrm>
      </p:grpSpPr>
      <p:sp>
        <p:nvSpPr>
          <p:cNvPr id="28" name="Title 5"/>
          <p:cNvSpPr txBox="1">
            <a:spLocks/>
          </p:cNvSpPr>
          <p:nvPr userDrawn="1"/>
        </p:nvSpPr>
        <p:spPr>
          <a:xfrm>
            <a:off x="495575" y="381636"/>
            <a:ext cx="11188425"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dirty="0">
                <a:solidFill>
                  <a:srgbClr val="01203D"/>
                </a:solidFill>
                <a:latin typeface="Grandview" panose="020B0502040204020203" pitchFamily="34" charset="0"/>
              </a:rPr>
              <a:t>Kentucky Department for Public Health</a:t>
            </a:r>
          </a:p>
        </p:txBody>
      </p:sp>
      <p:sp>
        <p:nvSpPr>
          <p:cNvPr id="8" name="Rectangle 7"/>
          <p:cNvSpPr/>
          <p:nvPr userDrawn="1"/>
        </p:nvSpPr>
        <p:spPr>
          <a:xfrm>
            <a:off x="0" y="1938639"/>
            <a:ext cx="12192000" cy="24126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5"/>
          <p:cNvSpPr txBox="1">
            <a:spLocks/>
          </p:cNvSpPr>
          <p:nvPr userDrawn="1"/>
        </p:nvSpPr>
        <p:spPr>
          <a:xfrm>
            <a:off x="838200" y="1279496"/>
            <a:ext cx="10668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0" dirty="0">
                <a:solidFill>
                  <a:srgbClr val="01203D"/>
                </a:solidFill>
                <a:latin typeface="Grandview Display" panose="020B0502040204020203" pitchFamily="34" charset="0"/>
              </a:rPr>
              <a:t>Response to the Opioid Crisis</a:t>
            </a:r>
          </a:p>
        </p:txBody>
      </p:sp>
      <p:sp>
        <p:nvSpPr>
          <p:cNvPr id="14" name="Pentagon 13"/>
          <p:cNvSpPr/>
          <p:nvPr userDrawn="1"/>
        </p:nvSpPr>
        <p:spPr>
          <a:xfrm>
            <a:off x="8287050" y="3490913"/>
            <a:ext cx="2819314" cy="578875"/>
          </a:xfrm>
          <a:prstGeom prst="homePlate">
            <a:avLst/>
          </a:prstGeom>
          <a:solidFill>
            <a:srgbClr val="84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5" name="Pentagon 14"/>
          <p:cNvSpPr/>
          <p:nvPr userDrawn="1"/>
        </p:nvSpPr>
        <p:spPr>
          <a:xfrm>
            <a:off x="8287050" y="2839317"/>
            <a:ext cx="2819314" cy="578875"/>
          </a:xfrm>
          <a:prstGeom prst="homePlate">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6" name="Pentagon 15"/>
          <p:cNvSpPr/>
          <p:nvPr userDrawn="1"/>
        </p:nvSpPr>
        <p:spPr>
          <a:xfrm>
            <a:off x="8287050" y="2191675"/>
            <a:ext cx="2819314" cy="578875"/>
          </a:xfrm>
          <a:prstGeom prst="homePlate">
            <a:avLst/>
          </a:prstGeom>
          <a:solidFill>
            <a:srgbClr val="012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7" name="TextBox 16"/>
          <p:cNvSpPr txBox="1"/>
          <p:nvPr userDrawn="1"/>
        </p:nvSpPr>
        <p:spPr>
          <a:xfrm>
            <a:off x="8287050" y="2305057"/>
            <a:ext cx="2538604" cy="338554"/>
          </a:xfrm>
          <a:prstGeom prst="rect">
            <a:avLst/>
          </a:prstGeom>
          <a:noFill/>
        </p:spPr>
        <p:txBody>
          <a:bodyPr wrap="square" rtlCol="0">
            <a:spAutoFit/>
          </a:bodyPr>
          <a:lstStyle/>
          <a:p>
            <a:pPr algn="l"/>
            <a:r>
              <a:rPr lang="en-US" sz="1600" b="1" dirty="0">
                <a:solidFill>
                  <a:schemeClr val="bg1"/>
                </a:solidFill>
                <a:latin typeface="Grandview Display" panose="020B0502040204020203" pitchFamily="34" charset="0"/>
              </a:rPr>
              <a:t>Syringe Exchange</a:t>
            </a:r>
          </a:p>
        </p:txBody>
      </p:sp>
      <p:sp>
        <p:nvSpPr>
          <p:cNvPr id="18" name="TextBox 17"/>
          <p:cNvSpPr txBox="1"/>
          <p:nvPr userDrawn="1"/>
        </p:nvSpPr>
        <p:spPr>
          <a:xfrm>
            <a:off x="8231634" y="2954596"/>
            <a:ext cx="3045346" cy="338554"/>
          </a:xfrm>
          <a:prstGeom prst="rect">
            <a:avLst/>
          </a:prstGeom>
          <a:noFill/>
        </p:spPr>
        <p:txBody>
          <a:bodyPr wrap="square" rtlCol="0">
            <a:spAutoFit/>
          </a:bodyPr>
          <a:lstStyle/>
          <a:p>
            <a:pPr algn="l"/>
            <a:r>
              <a:rPr lang="en-US" sz="1550" b="1" dirty="0">
                <a:solidFill>
                  <a:schemeClr val="bg1"/>
                </a:solidFill>
                <a:latin typeface="Grandview Display" panose="020B0502040204020203" pitchFamily="34" charset="0"/>
              </a:rPr>
              <a:t>www.FindHelpNowKY.org</a:t>
            </a:r>
          </a:p>
        </p:txBody>
      </p:sp>
      <p:sp>
        <p:nvSpPr>
          <p:cNvPr id="19" name="TextBox 18"/>
          <p:cNvSpPr txBox="1"/>
          <p:nvPr userDrawn="1"/>
        </p:nvSpPr>
        <p:spPr>
          <a:xfrm>
            <a:off x="8287049" y="3606724"/>
            <a:ext cx="2819314" cy="338554"/>
          </a:xfrm>
          <a:prstGeom prst="rect">
            <a:avLst/>
          </a:prstGeom>
          <a:noFill/>
        </p:spPr>
        <p:txBody>
          <a:bodyPr wrap="square" rtlCol="0">
            <a:spAutoFit/>
          </a:bodyPr>
          <a:lstStyle/>
          <a:p>
            <a:pPr algn="l"/>
            <a:r>
              <a:rPr lang="en-US" sz="1600" b="1" dirty="0">
                <a:solidFill>
                  <a:schemeClr val="bg1"/>
                </a:solidFill>
                <a:latin typeface="Grandview Display" panose="020B0502040204020203" pitchFamily="34" charset="0"/>
              </a:rPr>
              <a:t>Naloxone Distribution</a:t>
            </a:r>
          </a:p>
        </p:txBody>
      </p:sp>
      <p:sp>
        <p:nvSpPr>
          <p:cNvPr id="4" name="Slide Number Placeholder 3"/>
          <p:cNvSpPr>
            <a:spLocks noGrp="1"/>
          </p:cNvSpPr>
          <p:nvPr>
            <p:ph type="sldNum" sz="quarter" idx="12"/>
          </p:nvPr>
        </p:nvSpPr>
        <p:spPr>
          <a:xfrm>
            <a:off x="11428579" y="6538088"/>
            <a:ext cx="695325" cy="251816"/>
          </a:xfrm>
        </p:spPr>
        <p:txBody>
          <a:bodyPr/>
          <a:lstStyle>
            <a:lvl1pPr>
              <a:defRPr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26" name="Picture Placeholder 2"/>
          <p:cNvSpPr>
            <a:spLocks noGrp="1"/>
          </p:cNvSpPr>
          <p:nvPr>
            <p:ph type="pic" idx="1" hasCustomPrompt="1"/>
          </p:nvPr>
        </p:nvSpPr>
        <p:spPr>
          <a:xfrm>
            <a:off x="495575" y="2191675"/>
            <a:ext cx="7356953" cy="4105430"/>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Updated Map</a:t>
            </a:r>
          </a:p>
        </p:txBody>
      </p:sp>
      <p:sp>
        <p:nvSpPr>
          <p:cNvPr id="13" name="Rectangle 12">
            <a:extLst>
              <a:ext uri="{FF2B5EF4-FFF2-40B4-BE49-F238E27FC236}">
                <a16:creationId xmlns:a16="http://schemas.microsoft.com/office/drawing/2014/main" id="{45FEBB17-DB7A-4FD5-80D6-1D33FA366285}"/>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Tree>
    <p:extLst>
      <p:ext uri="{BB962C8B-B14F-4D97-AF65-F5344CB8AC3E}">
        <p14:creationId xmlns:p14="http://schemas.microsoft.com/office/powerpoint/2010/main" val="1452202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H System1">
    <p:spTree>
      <p:nvGrpSpPr>
        <p:cNvPr id="1" name=""/>
        <p:cNvGrpSpPr/>
        <p:nvPr/>
      </p:nvGrpSpPr>
      <p:grpSpPr>
        <a:xfrm>
          <a:off x="0" y="0"/>
          <a:ext cx="0" cy="0"/>
          <a:chOff x="0" y="0"/>
          <a:chExt cx="0" cy="0"/>
        </a:xfrm>
      </p:grpSpPr>
      <p:sp>
        <p:nvSpPr>
          <p:cNvPr id="25" name="Title 5"/>
          <p:cNvSpPr txBox="1">
            <a:spLocks/>
          </p:cNvSpPr>
          <p:nvPr userDrawn="1"/>
        </p:nvSpPr>
        <p:spPr>
          <a:xfrm>
            <a:off x="675702" y="365124"/>
            <a:ext cx="10840597"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b="0" dirty="0">
                <a:solidFill>
                  <a:srgbClr val="01203D"/>
                </a:solidFill>
                <a:latin typeface="Grandview" panose="020B0502040204020203" pitchFamily="34" charset="0"/>
              </a:rPr>
              <a:t>Public Health System in Kentucky</a:t>
            </a:r>
          </a:p>
        </p:txBody>
      </p:sp>
      <p:sp>
        <p:nvSpPr>
          <p:cNvPr id="7" name="Slide Number Placeholder 6"/>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9" name="Oval 8"/>
          <p:cNvSpPr/>
          <p:nvPr userDrawn="1"/>
        </p:nvSpPr>
        <p:spPr>
          <a:xfrm>
            <a:off x="1638300" y="2370553"/>
            <a:ext cx="1844675" cy="1844675"/>
          </a:xfrm>
          <a:prstGeom prst="ellipse">
            <a:avLst/>
          </a:prstGeom>
          <a:noFill/>
          <a:ln w="38100">
            <a:solidFill>
              <a:srgbClr val="012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userDrawn="1"/>
        </p:nvSpPr>
        <p:spPr>
          <a:xfrm>
            <a:off x="1734740" y="2466993"/>
            <a:ext cx="1651794" cy="1651794"/>
          </a:xfrm>
          <a:prstGeom prst="ellipse">
            <a:avLst/>
          </a:prstGeom>
          <a:solidFill>
            <a:srgbClr val="01203D"/>
          </a:solidFill>
          <a:ln w="38100">
            <a:solidFill>
              <a:srgbClr val="012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2051067" y="2785059"/>
            <a:ext cx="1018227" cy="1015663"/>
          </a:xfrm>
          <a:prstGeom prst="rect">
            <a:avLst/>
          </a:prstGeom>
        </p:spPr>
        <p:txBody>
          <a:bodyPr wrap="none">
            <a:spAutoFit/>
          </a:bodyPr>
          <a:lstStyle/>
          <a:p>
            <a:r>
              <a:rPr lang="en-US" sz="6000" b="1" dirty="0">
                <a:solidFill>
                  <a:schemeClr val="bg1"/>
                </a:solidFill>
                <a:latin typeface="Grandview" panose="020B0502040204020203" pitchFamily="34" charset="0"/>
              </a:rPr>
              <a:t>61</a:t>
            </a:r>
          </a:p>
        </p:txBody>
      </p:sp>
      <p:cxnSp>
        <p:nvCxnSpPr>
          <p:cNvPr id="12" name="Straight Connector 11"/>
          <p:cNvCxnSpPr/>
          <p:nvPr userDrawn="1"/>
        </p:nvCxnSpPr>
        <p:spPr>
          <a:xfrm>
            <a:off x="2560637" y="4215228"/>
            <a:ext cx="0" cy="457200"/>
          </a:xfrm>
          <a:prstGeom prst="line">
            <a:avLst/>
          </a:prstGeom>
          <a:ln w="38100">
            <a:solidFill>
              <a:srgbClr val="01203D"/>
            </a:solidFill>
            <a:round/>
            <a:tailEnd type="ova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1074737" y="4963942"/>
            <a:ext cx="2989263" cy="1200329"/>
          </a:xfrm>
          <a:prstGeom prst="rect">
            <a:avLst/>
          </a:prstGeom>
          <a:noFill/>
        </p:spPr>
        <p:txBody>
          <a:bodyPr wrap="square" rtlCol="0">
            <a:spAutoFit/>
          </a:bodyPr>
          <a:lstStyle/>
          <a:p>
            <a:pPr algn="ctr"/>
            <a:r>
              <a:rPr lang="en-US" dirty="0">
                <a:latin typeface="Grandview" panose="020B0502040204020203" pitchFamily="34" charset="0"/>
              </a:rPr>
              <a:t>Partners with 61 local health departments to provide core services in all 120 counties</a:t>
            </a:r>
          </a:p>
        </p:txBody>
      </p:sp>
      <p:sp>
        <p:nvSpPr>
          <p:cNvPr id="14" name="Oval 13"/>
          <p:cNvSpPr/>
          <p:nvPr userDrawn="1"/>
        </p:nvSpPr>
        <p:spPr>
          <a:xfrm>
            <a:off x="5173662" y="2370553"/>
            <a:ext cx="1844675" cy="1844675"/>
          </a:xfrm>
          <a:prstGeom prst="ellipse">
            <a:avLst/>
          </a:prstGeom>
          <a:noFill/>
          <a:ln w="38100">
            <a:solidFill>
              <a:srgbClr val="62BC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userDrawn="1"/>
        </p:nvSpPr>
        <p:spPr>
          <a:xfrm>
            <a:off x="5270102" y="2466993"/>
            <a:ext cx="1651794" cy="1651794"/>
          </a:xfrm>
          <a:prstGeom prst="ellipse">
            <a:avLst/>
          </a:prstGeom>
          <a:solidFill>
            <a:srgbClr val="62BCF0"/>
          </a:solidFill>
          <a:ln w="38100">
            <a:solidFill>
              <a:srgbClr val="62BC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446623" y="2860949"/>
            <a:ext cx="1298753" cy="914225"/>
          </a:xfrm>
          <a:prstGeom prst="rect">
            <a:avLst/>
          </a:prstGeom>
        </p:spPr>
        <p:txBody>
          <a:bodyPr wrap="none">
            <a:spAutoFit/>
          </a:bodyPr>
          <a:lstStyle/>
          <a:p>
            <a:pPr algn="ctr">
              <a:lnSpc>
                <a:spcPct val="60000"/>
              </a:lnSpc>
            </a:pPr>
            <a:r>
              <a:rPr lang="en-US" sz="6000" b="1" dirty="0">
                <a:solidFill>
                  <a:schemeClr val="bg1"/>
                </a:solidFill>
                <a:latin typeface="Grandview" panose="020B0502040204020203" pitchFamily="34" charset="0"/>
              </a:rPr>
              <a:t>4</a:t>
            </a:r>
            <a:br>
              <a:rPr lang="en-US" sz="6000" b="1" dirty="0">
                <a:solidFill>
                  <a:schemeClr val="bg1"/>
                </a:solidFill>
                <a:latin typeface="Grandview" panose="020B0502040204020203" pitchFamily="34" charset="0"/>
              </a:rPr>
            </a:br>
            <a:r>
              <a:rPr lang="en-US" sz="2800" b="1" dirty="0">
                <a:solidFill>
                  <a:schemeClr val="bg1"/>
                </a:solidFill>
                <a:latin typeface="Grandview" panose="020B0502040204020203" pitchFamily="34" charset="0"/>
              </a:rPr>
              <a:t>million</a:t>
            </a:r>
          </a:p>
        </p:txBody>
      </p:sp>
      <p:cxnSp>
        <p:nvCxnSpPr>
          <p:cNvPr id="17" name="Straight Connector 16"/>
          <p:cNvCxnSpPr/>
          <p:nvPr userDrawn="1"/>
        </p:nvCxnSpPr>
        <p:spPr>
          <a:xfrm>
            <a:off x="6095999" y="4215228"/>
            <a:ext cx="0" cy="457200"/>
          </a:xfrm>
          <a:prstGeom prst="line">
            <a:avLst/>
          </a:prstGeom>
          <a:ln w="38100">
            <a:solidFill>
              <a:srgbClr val="62BCF0"/>
            </a:solidFill>
            <a:round/>
            <a:tailEnd type="oval"/>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a:xfrm>
            <a:off x="4610099" y="4963942"/>
            <a:ext cx="2989263" cy="1200329"/>
          </a:xfrm>
          <a:prstGeom prst="rect">
            <a:avLst/>
          </a:prstGeom>
          <a:noFill/>
        </p:spPr>
        <p:txBody>
          <a:bodyPr wrap="square" rtlCol="0">
            <a:spAutoFit/>
          </a:bodyPr>
          <a:lstStyle/>
          <a:p>
            <a:pPr algn="ctr"/>
            <a:r>
              <a:rPr lang="en-US" dirty="0">
                <a:latin typeface="Grandview" panose="020B0502040204020203" pitchFamily="34" charset="0"/>
              </a:rPr>
              <a:t>Delivers more than 4 million</a:t>
            </a:r>
            <a:r>
              <a:rPr lang="en-US" baseline="0" dirty="0">
                <a:latin typeface="Grandview" panose="020B0502040204020203" pitchFamily="34" charset="0"/>
              </a:rPr>
              <a:t> </a:t>
            </a:r>
            <a:r>
              <a:rPr lang="en-US" dirty="0">
                <a:latin typeface="Grandview" panose="020B0502040204020203" pitchFamily="34" charset="0"/>
              </a:rPr>
              <a:t>services to over 400,000 Kentuckians annually</a:t>
            </a:r>
          </a:p>
        </p:txBody>
      </p:sp>
      <p:sp>
        <p:nvSpPr>
          <p:cNvPr id="19" name="Oval 18"/>
          <p:cNvSpPr/>
          <p:nvPr userDrawn="1"/>
        </p:nvSpPr>
        <p:spPr>
          <a:xfrm>
            <a:off x="8917213" y="2370553"/>
            <a:ext cx="1844675" cy="1844675"/>
          </a:xfrm>
          <a:prstGeom prst="ellipse">
            <a:avLst/>
          </a:prstGeom>
          <a:noFill/>
          <a:ln w="38100">
            <a:solidFill>
              <a:srgbClr val="84BC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userDrawn="1"/>
        </p:nvSpPr>
        <p:spPr>
          <a:xfrm>
            <a:off x="9013653" y="2466993"/>
            <a:ext cx="1651794" cy="1651794"/>
          </a:xfrm>
          <a:prstGeom prst="ellipse">
            <a:avLst/>
          </a:prstGeom>
          <a:solidFill>
            <a:srgbClr val="84BC49"/>
          </a:solidFill>
          <a:ln w="38100">
            <a:solidFill>
              <a:srgbClr val="84BC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9137162" y="2785058"/>
            <a:ext cx="1316386" cy="1015663"/>
          </a:xfrm>
          <a:prstGeom prst="rect">
            <a:avLst/>
          </a:prstGeom>
        </p:spPr>
        <p:txBody>
          <a:bodyPr wrap="none">
            <a:spAutoFit/>
          </a:bodyPr>
          <a:lstStyle/>
          <a:p>
            <a:r>
              <a:rPr lang="en-US" sz="6000" b="1" dirty="0">
                <a:solidFill>
                  <a:schemeClr val="bg1"/>
                </a:solidFill>
                <a:latin typeface="Grandview" panose="020B0502040204020203" pitchFamily="34" charset="0"/>
              </a:rPr>
              <a:t>1/3</a:t>
            </a:r>
          </a:p>
        </p:txBody>
      </p:sp>
      <p:cxnSp>
        <p:nvCxnSpPr>
          <p:cNvPr id="22" name="Straight Connector 21"/>
          <p:cNvCxnSpPr/>
          <p:nvPr userDrawn="1"/>
        </p:nvCxnSpPr>
        <p:spPr>
          <a:xfrm>
            <a:off x="9839550" y="4215228"/>
            <a:ext cx="0" cy="457200"/>
          </a:xfrm>
          <a:prstGeom prst="line">
            <a:avLst/>
          </a:prstGeom>
          <a:ln w="38100">
            <a:solidFill>
              <a:srgbClr val="84BC49"/>
            </a:solidFill>
            <a:round/>
            <a:tailEnd type="ova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8353650" y="4963942"/>
            <a:ext cx="2989263" cy="923330"/>
          </a:xfrm>
          <a:prstGeom prst="rect">
            <a:avLst/>
          </a:prstGeom>
          <a:noFill/>
        </p:spPr>
        <p:txBody>
          <a:bodyPr wrap="square" rtlCol="0">
            <a:spAutoFit/>
          </a:bodyPr>
          <a:lstStyle/>
          <a:p>
            <a:pPr algn="ctr"/>
            <a:r>
              <a:rPr lang="en-US" dirty="0">
                <a:latin typeface="Grandview" panose="020B0502040204020203" pitchFamily="34" charset="0"/>
              </a:rPr>
              <a:t>Regulates an estimated third of Kentucky’s economy</a:t>
            </a:r>
          </a:p>
        </p:txBody>
      </p:sp>
      <p:sp>
        <p:nvSpPr>
          <p:cNvPr id="24" name="Title 5"/>
          <p:cNvSpPr txBox="1">
            <a:spLocks/>
          </p:cNvSpPr>
          <p:nvPr userDrawn="1"/>
        </p:nvSpPr>
        <p:spPr>
          <a:xfrm>
            <a:off x="0" y="1274831"/>
            <a:ext cx="12192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200" b="0" dirty="0">
                <a:solidFill>
                  <a:srgbClr val="01203D"/>
                </a:solidFill>
                <a:latin typeface="Grandview Display" panose="020B0502040204020203" pitchFamily="34" charset="0"/>
              </a:rPr>
              <a:t>Overview of Kentucky’s Largest Healthcare System</a:t>
            </a:r>
          </a:p>
        </p:txBody>
      </p:sp>
      <p:sp>
        <p:nvSpPr>
          <p:cNvPr id="26" name="Rectangle 25">
            <a:extLst>
              <a:ext uri="{FF2B5EF4-FFF2-40B4-BE49-F238E27FC236}">
                <a16:creationId xmlns:a16="http://schemas.microsoft.com/office/drawing/2014/main" id="{050E9BE8-734F-4FC5-A283-C8C2493ED509}"/>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Tree>
    <p:extLst>
      <p:ext uri="{BB962C8B-B14F-4D97-AF65-F5344CB8AC3E}">
        <p14:creationId xmlns:p14="http://schemas.microsoft.com/office/powerpoint/2010/main" val="2286314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6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9DD0F58F-385B-4E3B-AE98-0AABC052F2D7}" type="datetimeFigureOut">
              <a:rPr lang="en-US" smtClean="0"/>
              <a:t>11/9/2023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2F4905BC-13E0-4616-9D49-8892E4B0D9AD}" type="slidenum">
              <a:rPr lang="en-US" smtClean="0"/>
              <a:t>‹#›</a:t>
            </a:fld>
            <a:endParaRPr lang="en-US" dirty="0"/>
          </a:p>
        </p:txBody>
      </p:sp>
    </p:spTree>
    <p:extLst>
      <p:ext uri="{BB962C8B-B14F-4D97-AF65-F5344CB8AC3E}">
        <p14:creationId xmlns:p14="http://schemas.microsoft.com/office/powerpoint/2010/main" val="8680471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H System2">
    <p:spTree>
      <p:nvGrpSpPr>
        <p:cNvPr id="1" name=""/>
        <p:cNvGrpSpPr/>
        <p:nvPr/>
      </p:nvGrpSpPr>
      <p:grpSpPr>
        <a:xfrm>
          <a:off x="0" y="0"/>
          <a:ext cx="0" cy="0"/>
          <a:chOff x="0" y="0"/>
          <a:chExt cx="0" cy="0"/>
        </a:xfrm>
      </p:grpSpPr>
      <p:sp>
        <p:nvSpPr>
          <p:cNvPr id="26" name="Picture Placeholder 2"/>
          <p:cNvSpPr>
            <a:spLocks noGrp="1"/>
          </p:cNvSpPr>
          <p:nvPr>
            <p:ph type="pic" idx="1" hasCustomPrompt="1"/>
          </p:nvPr>
        </p:nvSpPr>
        <p:spPr>
          <a:xfrm>
            <a:off x="1758" y="1954498"/>
            <a:ext cx="12188484" cy="4343972"/>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Updated Map</a:t>
            </a:r>
          </a:p>
        </p:txBody>
      </p:sp>
      <p:sp>
        <p:nvSpPr>
          <p:cNvPr id="25" name="Title 5"/>
          <p:cNvSpPr txBox="1">
            <a:spLocks/>
          </p:cNvSpPr>
          <p:nvPr userDrawn="1"/>
        </p:nvSpPr>
        <p:spPr>
          <a:xfrm>
            <a:off x="675702" y="365124"/>
            <a:ext cx="10840597"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b="0" dirty="0">
                <a:solidFill>
                  <a:srgbClr val="01203D"/>
                </a:solidFill>
                <a:latin typeface="Grandview" panose="020B0502040204020203" pitchFamily="34" charset="0"/>
              </a:rPr>
              <a:t>Public Health System in Kentucky</a:t>
            </a:r>
          </a:p>
        </p:txBody>
      </p:sp>
      <p:sp>
        <p:nvSpPr>
          <p:cNvPr id="7" name="Slide Number Placeholder 6"/>
          <p:cNvSpPr>
            <a:spLocks noGrp="1"/>
          </p:cNvSpPr>
          <p:nvPr>
            <p:ph type="sldNum" sz="quarter" idx="12"/>
          </p:nvPr>
        </p:nvSpPr>
        <p:spPr>
          <a:xfrm>
            <a:off x="11428579" y="6538088"/>
            <a:ext cx="695325" cy="251816"/>
          </a:xfrm>
        </p:spPr>
        <p:txBody>
          <a:bodyPr/>
          <a:lstStyle>
            <a:lvl1pPr>
              <a:defRPr>
                <a:solidFill>
                  <a:srgbClr val="01203D"/>
                </a:solidFill>
                <a:latin typeface="Gotham Bold" pitchFamily="50" charset="0"/>
              </a:defRPr>
            </a:lvl1pPr>
          </a:lstStyle>
          <a:p>
            <a:fld id="{ABB8925F-B6BB-49B0-9469-5285B9C99CB3}" type="slidenum">
              <a:rPr lang="en-US" smtClean="0"/>
              <a:pPr/>
              <a:t>‹#›</a:t>
            </a:fld>
            <a:endParaRPr lang="en-US" dirty="0"/>
          </a:p>
        </p:txBody>
      </p:sp>
      <p:sp>
        <p:nvSpPr>
          <p:cNvPr id="24" name="Title 5"/>
          <p:cNvSpPr txBox="1">
            <a:spLocks/>
          </p:cNvSpPr>
          <p:nvPr userDrawn="1"/>
        </p:nvSpPr>
        <p:spPr>
          <a:xfrm>
            <a:off x="0" y="1284064"/>
            <a:ext cx="12192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0" dirty="0">
                <a:solidFill>
                  <a:srgbClr val="01203D"/>
                </a:solidFill>
                <a:latin typeface="Grandview Display" panose="020B0502040204020203" pitchFamily="34" charset="0"/>
              </a:rPr>
              <a:t>Statewide Reach</a:t>
            </a:r>
          </a:p>
        </p:txBody>
      </p:sp>
      <p:sp>
        <p:nvSpPr>
          <p:cNvPr id="29" name="Rectangle 28"/>
          <p:cNvSpPr/>
          <p:nvPr userDrawn="1"/>
        </p:nvSpPr>
        <p:spPr>
          <a:xfrm>
            <a:off x="1758" y="1880476"/>
            <a:ext cx="12207240" cy="74025"/>
          </a:xfrm>
          <a:prstGeom prst="rect">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 name="Rectangle 7">
            <a:extLst>
              <a:ext uri="{FF2B5EF4-FFF2-40B4-BE49-F238E27FC236}">
                <a16:creationId xmlns:a16="http://schemas.microsoft.com/office/drawing/2014/main" id="{2D1BE9F4-E9A4-487E-AFB9-C75DD168507B}"/>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Tree>
    <p:extLst>
      <p:ext uri="{BB962C8B-B14F-4D97-AF65-F5344CB8AC3E}">
        <p14:creationId xmlns:p14="http://schemas.microsoft.com/office/powerpoint/2010/main" val="515511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rogram Char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456070"/>
            <a:ext cx="2743200" cy="254738"/>
          </a:xfrm>
          <a:prstGeom prst="rect">
            <a:avLst/>
          </a:prstGeom>
        </p:spPr>
        <p:txBody>
          <a:bodyPr/>
          <a:lstStyle/>
          <a:p>
            <a:fld id="{0467B39D-87AC-4D39-8154-C6852A584385}" type="datetime1">
              <a:rPr lang="en-US" smtClean="0"/>
              <a:pPr/>
              <a:t>11/9/2023</a:t>
            </a:fld>
            <a:endParaRPr lang="en-US" dirty="0"/>
          </a:p>
        </p:txBody>
      </p:sp>
      <p:sp>
        <p:nvSpPr>
          <p:cNvPr id="5" name="Slide Number Placeholder 4"/>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10" name="Rectangle 9"/>
          <p:cNvSpPr/>
          <p:nvPr userDrawn="1"/>
        </p:nvSpPr>
        <p:spPr>
          <a:xfrm>
            <a:off x="0" y="-5714"/>
            <a:ext cx="4069080" cy="6869429"/>
          </a:xfrm>
          <a:prstGeom prst="rect">
            <a:avLst/>
          </a:prstGeom>
          <a:solidFill>
            <a:srgbClr val="012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5"/>
          <p:cNvSpPr txBox="1">
            <a:spLocks/>
          </p:cNvSpPr>
          <p:nvPr userDrawn="1"/>
        </p:nvSpPr>
        <p:spPr>
          <a:xfrm>
            <a:off x="470796" y="2885732"/>
            <a:ext cx="3162759" cy="8721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0" dirty="0">
                <a:solidFill>
                  <a:schemeClr val="bg1"/>
                </a:solidFill>
                <a:latin typeface="Grandview Display" panose="020B0502040204020203" pitchFamily="34" charset="0"/>
              </a:rPr>
              <a:t>Organizational Chart</a:t>
            </a:r>
          </a:p>
        </p:txBody>
      </p:sp>
      <p:graphicFrame>
        <p:nvGraphicFramePr>
          <p:cNvPr id="13" name="Diagram 12"/>
          <p:cNvGraphicFramePr/>
          <p:nvPr userDrawn="1">
            <p:extLst>
              <p:ext uri="{D42A27DB-BD31-4B8C-83A1-F6EECF244321}">
                <p14:modId xmlns:p14="http://schemas.microsoft.com/office/powerpoint/2010/main" val="1528591199"/>
              </p:ext>
            </p:extLst>
          </p:nvPr>
        </p:nvGraphicFramePr>
        <p:xfrm>
          <a:off x="4013349" y="499710"/>
          <a:ext cx="5290290" cy="56738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9" name="Rectangle 28"/>
          <p:cNvSpPr/>
          <p:nvPr userDrawn="1"/>
        </p:nvSpPr>
        <p:spPr>
          <a:xfrm>
            <a:off x="9107055" y="145721"/>
            <a:ext cx="3016849" cy="6457152"/>
          </a:xfrm>
          <a:prstGeom prst="rect">
            <a:avLst/>
          </a:prstGeom>
        </p:spPr>
        <p:txBody>
          <a:bodyPr wrap="square">
            <a:spAutoFit/>
          </a:bodyPr>
          <a:lstStyle/>
          <a:p>
            <a:pPr lvl="0" algn="l" defTabSz="889000">
              <a:lnSpc>
                <a:spcPct val="80000"/>
              </a:lnSpc>
              <a:spcBef>
                <a:spcPct val="0"/>
              </a:spcBef>
              <a:spcAft>
                <a:spcPct val="35000"/>
              </a:spcAft>
            </a:pPr>
            <a:r>
              <a:rPr lang="en-US" sz="1100" kern="1200" dirty="0">
                <a:solidFill>
                  <a:srgbClr val="62BCF0"/>
                </a:solidFill>
                <a:latin typeface="Grandview" panose="020B0502040204020203" pitchFamily="34" charset="0"/>
              </a:rPr>
              <a:t>Health Equity</a:t>
            </a:r>
          </a:p>
          <a:p>
            <a:pPr lvl="0" algn="l" defTabSz="889000">
              <a:lnSpc>
                <a:spcPct val="80000"/>
              </a:lnSpc>
              <a:spcBef>
                <a:spcPct val="0"/>
              </a:spcBef>
              <a:spcAft>
                <a:spcPct val="35000"/>
              </a:spcAft>
            </a:pPr>
            <a:r>
              <a:rPr lang="en-US" sz="1100" kern="1200" dirty="0">
                <a:solidFill>
                  <a:srgbClr val="01203D"/>
                </a:solidFill>
                <a:latin typeface="Grandview" panose="020B0502040204020203" pitchFamily="34" charset="0"/>
              </a:rPr>
              <a:t>Nutrition Services </a:t>
            </a:r>
          </a:p>
          <a:p>
            <a:pPr lvl="0" algn="l" defTabSz="889000">
              <a:lnSpc>
                <a:spcPct val="80000"/>
              </a:lnSpc>
              <a:spcBef>
                <a:spcPct val="0"/>
              </a:spcBef>
              <a:spcAft>
                <a:spcPct val="35000"/>
              </a:spcAft>
            </a:pPr>
            <a:r>
              <a:rPr lang="en-US" sz="1100" kern="1200" dirty="0">
                <a:solidFill>
                  <a:srgbClr val="01203D"/>
                </a:solidFill>
                <a:latin typeface="Grandview" panose="020B0502040204020203" pitchFamily="34" charset="0"/>
              </a:rPr>
              <a:t>Child and Family Health Improvement</a:t>
            </a:r>
          </a:p>
          <a:p>
            <a:pPr lvl="0" algn="l" defTabSz="889000">
              <a:lnSpc>
                <a:spcPct val="80000"/>
              </a:lnSpc>
              <a:spcBef>
                <a:spcPct val="0"/>
              </a:spcBef>
              <a:spcAft>
                <a:spcPct val="35000"/>
              </a:spcAft>
            </a:pPr>
            <a:r>
              <a:rPr lang="en-US" sz="1100" kern="1200" dirty="0">
                <a:solidFill>
                  <a:srgbClr val="01203D"/>
                </a:solidFill>
                <a:latin typeface="Grandview" panose="020B0502040204020203" pitchFamily="34" charset="0"/>
              </a:rPr>
              <a:t>Early Childhood Development</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Adolescent Health</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School Health</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Program Support</a:t>
            </a:r>
          </a:p>
          <a:p>
            <a:pPr lvl="0" algn="l" defTabSz="889000">
              <a:lnSpc>
                <a:spcPct val="80000"/>
              </a:lnSpc>
              <a:spcBef>
                <a:spcPct val="0"/>
              </a:spcBef>
              <a:spcAft>
                <a:spcPct val="35000"/>
              </a:spcAft>
            </a:pPr>
            <a:r>
              <a:rPr lang="en-US" sz="1100" kern="1200" baseline="0" dirty="0">
                <a:solidFill>
                  <a:srgbClr val="62BCF0"/>
                </a:solidFill>
                <a:latin typeface="Grandview" panose="020B0502040204020203" pitchFamily="34" charset="0"/>
              </a:rPr>
              <a:t>Breast and Cervical Cancer Screening</a:t>
            </a:r>
          </a:p>
          <a:p>
            <a:pPr lvl="0" algn="l" defTabSz="889000">
              <a:lnSpc>
                <a:spcPct val="80000"/>
              </a:lnSpc>
              <a:spcBef>
                <a:spcPct val="0"/>
              </a:spcBef>
              <a:spcAft>
                <a:spcPct val="35000"/>
              </a:spcAft>
            </a:pPr>
            <a:r>
              <a:rPr lang="en-US" sz="1100" kern="1200" baseline="0" dirty="0">
                <a:solidFill>
                  <a:srgbClr val="62BCF0"/>
                </a:solidFill>
                <a:latin typeface="Grandview" panose="020B0502040204020203" pitchFamily="34" charset="0"/>
              </a:rPr>
              <a:t>Family Planning</a:t>
            </a:r>
          </a:p>
          <a:p>
            <a:pPr lvl="0" algn="l" defTabSz="889000">
              <a:lnSpc>
                <a:spcPct val="80000"/>
              </a:lnSpc>
              <a:spcBef>
                <a:spcPct val="0"/>
              </a:spcBef>
              <a:spcAft>
                <a:spcPct val="35000"/>
              </a:spcAft>
            </a:pPr>
            <a:r>
              <a:rPr lang="en-US" sz="1100" kern="1200" baseline="0" dirty="0">
                <a:solidFill>
                  <a:srgbClr val="62BCF0"/>
                </a:solidFill>
                <a:latin typeface="Grandview" panose="020B0502040204020203" pitchFamily="34" charset="0"/>
              </a:rPr>
              <a:t>Preconception Health </a:t>
            </a:r>
          </a:p>
          <a:p>
            <a:pPr lvl="0" algn="l" defTabSz="889000">
              <a:lnSpc>
                <a:spcPct val="80000"/>
              </a:lnSpc>
              <a:spcBef>
                <a:spcPct val="0"/>
              </a:spcBef>
              <a:spcAft>
                <a:spcPct val="35000"/>
              </a:spcAft>
            </a:pPr>
            <a:r>
              <a:rPr lang="en-US" sz="1100" kern="1200" baseline="0" dirty="0">
                <a:solidFill>
                  <a:srgbClr val="62BCF0"/>
                </a:solidFill>
                <a:latin typeface="Grandview" panose="020B0502040204020203" pitchFamily="34" charset="0"/>
              </a:rPr>
              <a:t>Ovarian Cancer Awareness</a:t>
            </a:r>
          </a:p>
          <a:p>
            <a:pPr lvl="0" algn="l" defTabSz="889000">
              <a:lnSpc>
                <a:spcPct val="80000"/>
              </a:lnSpc>
              <a:spcBef>
                <a:spcPct val="0"/>
              </a:spcBef>
              <a:spcAft>
                <a:spcPct val="35000"/>
              </a:spcAft>
            </a:pPr>
            <a:r>
              <a:rPr lang="en-US" sz="1100" kern="1200" baseline="0" dirty="0">
                <a:solidFill>
                  <a:srgbClr val="84BC49"/>
                </a:solidFill>
                <a:latin typeface="Grandview" panose="020B0502040204020203" pitchFamily="34" charset="0"/>
              </a:rPr>
              <a:t>Chronic Disease Prevention</a:t>
            </a:r>
          </a:p>
          <a:p>
            <a:pPr lvl="0" algn="l" defTabSz="889000">
              <a:lnSpc>
                <a:spcPct val="80000"/>
              </a:lnSpc>
              <a:spcBef>
                <a:spcPct val="0"/>
              </a:spcBef>
              <a:spcAft>
                <a:spcPct val="35000"/>
              </a:spcAft>
            </a:pPr>
            <a:r>
              <a:rPr lang="en-US" sz="1100" kern="1200" baseline="0" dirty="0">
                <a:solidFill>
                  <a:srgbClr val="84BC49"/>
                </a:solidFill>
                <a:latin typeface="Grandview" panose="020B0502040204020203" pitchFamily="34" charset="0"/>
              </a:rPr>
              <a:t>Health Care Access</a:t>
            </a:r>
          </a:p>
          <a:p>
            <a:pPr marL="0" marR="0" lvl="0" indent="0" algn="l" defTabSz="889000" rtl="0" eaLnBrk="1" fontAlgn="auto" latinLnBrk="0" hangingPunct="1">
              <a:lnSpc>
                <a:spcPct val="80000"/>
              </a:lnSpc>
              <a:spcBef>
                <a:spcPct val="0"/>
              </a:spcBef>
              <a:spcAft>
                <a:spcPct val="35000"/>
              </a:spcAft>
              <a:buClrTx/>
              <a:buSzTx/>
              <a:buFontTx/>
              <a:buNone/>
              <a:tabLst/>
              <a:defRPr/>
            </a:pPr>
            <a:r>
              <a:rPr lang="en-US" sz="1100" kern="1200" dirty="0">
                <a:solidFill>
                  <a:srgbClr val="84BC49"/>
                </a:solidFill>
                <a:latin typeface="Grandview" panose="020B0502040204020203" pitchFamily="34" charset="0"/>
              </a:rPr>
              <a:t>Health</a:t>
            </a:r>
            <a:r>
              <a:rPr lang="en-US" sz="1100" kern="1200" baseline="0" dirty="0">
                <a:solidFill>
                  <a:srgbClr val="84BC49"/>
                </a:solidFill>
                <a:latin typeface="Grandview" panose="020B0502040204020203" pitchFamily="34" charset="0"/>
              </a:rPr>
              <a:t> Promotion</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HIV/AIDS</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Infectious Disease</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Vital Statistics</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Immunizations</a:t>
            </a:r>
          </a:p>
          <a:p>
            <a:pPr lvl="0" algn="l" defTabSz="889000">
              <a:lnSpc>
                <a:spcPct val="80000"/>
              </a:lnSpc>
              <a:spcBef>
                <a:spcPct val="0"/>
              </a:spcBef>
              <a:spcAft>
                <a:spcPct val="35000"/>
              </a:spcAft>
            </a:pPr>
            <a:r>
              <a:rPr lang="en-US" sz="1100" kern="1200" baseline="0" dirty="0">
                <a:solidFill>
                  <a:srgbClr val="62BCF0"/>
                </a:solidFill>
                <a:latin typeface="Grandview" panose="020B0502040204020203" pitchFamily="34" charset="0"/>
              </a:rPr>
              <a:t>Milk Safety</a:t>
            </a:r>
          </a:p>
          <a:p>
            <a:pPr lvl="0" algn="l" defTabSz="889000">
              <a:lnSpc>
                <a:spcPct val="80000"/>
              </a:lnSpc>
              <a:spcBef>
                <a:spcPct val="0"/>
              </a:spcBef>
              <a:spcAft>
                <a:spcPct val="35000"/>
              </a:spcAft>
            </a:pPr>
            <a:r>
              <a:rPr lang="en-US" sz="1100" kern="1200" baseline="0" dirty="0">
                <a:solidFill>
                  <a:srgbClr val="62BCF0"/>
                </a:solidFill>
                <a:latin typeface="Grandview" panose="020B0502040204020203" pitchFamily="34" charset="0"/>
              </a:rPr>
              <a:t>Food Safety</a:t>
            </a:r>
          </a:p>
          <a:p>
            <a:pPr lvl="0" algn="l" defTabSz="889000">
              <a:lnSpc>
                <a:spcPct val="80000"/>
              </a:lnSpc>
              <a:spcBef>
                <a:spcPct val="0"/>
              </a:spcBef>
              <a:spcAft>
                <a:spcPct val="35000"/>
              </a:spcAft>
            </a:pPr>
            <a:r>
              <a:rPr lang="en-US" sz="1100" kern="1200" baseline="0" dirty="0">
                <a:solidFill>
                  <a:srgbClr val="62BCF0"/>
                </a:solidFill>
                <a:latin typeface="Grandview" panose="020B0502040204020203" pitchFamily="34" charset="0"/>
              </a:rPr>
              <a:t>Environmental Management</a:t>
            </a:r>
          </a:p>
          <a:p>
            <a:pPr lvl="0" algn="l" defTabSz="889000">
              <a:lnSpc>
                <a:spcPct val="80000"/>
              </a:lnSpc>
              <a:spcBef>
                <a:spcPct val="0"/>
              </a:spcBef>
              <a:spcAft>
                <a:spcPct val="35000"/>
              </a:spcAft>
            </a:pPr>
            <a:r>
              <a:rPr lang="en-US" sz="1100" kern="1200" baseline="0" dirty="0">
                <a:solidFill>
                  <a:srgbClr val="62BCF0"/>
                </a:solidFill>
                <a:latin typeface="Grandview" panose="020B0502040204020203" pitchFamily="34" charset="0"/>
              </a:rPr>
              <a:t>Radiation Health</a:t>
            </a:r>
          </a:p>
          <a:p>
            <a:pPr lvl="0" algn="l" defTabSz="889000">
              <a:lnSpc>
                <a:spcPct val="80000"/>
              </a:lnSpc>
              <a:spcBef>
                <a:spcPct val="0"/>
              </a:spcBef>
              <a:spcAft>
                <a:spcPct val="35000"/>
              </a:spcAft>
            </a:pPr>
            <a:r>
              <a:rPr lang="en-US" sz="1100" kern="1200" baseline="0" dirty="0">
                <a:solidFill>
                  <a:srgbClr val="62BCF0"/>
                </a:solidFill>
                <a:latin typeface="Grandview" panose="020B0502040204020203" pitchFamily="34" charset="0"/>
              </a:rPr>
              <a:t>Public Safety</a:t>
            </a:r>
          </a:p>
          <a:p>
            <a:pPr lvl="0" algn="l" defTabSz="889000">
              <a:lnSpc>
                <a:spcPct val="80000"/>
              </a:lnSpc>
              <a:spcBef>
                <a:spcPct val="0"/>
              </a:spcBef>
              <a:spcAft>
                <a:spcPct val="35000"/>
              </a:spcAft>
            </a:pPr>
            <a:r>
              <a:rPr lang="en-US" sz="1100" kern="1200" baseline="0" dirty="0">
                <a:solidFill>
                  <a:srgbClr val="62BCF0"/>
                </a:solidFill>
                <a:latin typeface="Grandview" panose="020B0502040204020203" pitchFamily="34" charset="0"/>
              </a:rPr>
              <a:t>Public Health Preparedness</a:t>
            </a:r>
          </a:p>
          <a:p>
            <a:pPr lvl="0" algn="l" defTabSz="889000">
              <a:lnSpc>
                <a:spcPct val="80000"/>
              </a:lnSpc>
              <a:spcBef>
                <a:spcPct val="0"/>
              </a:spcBef>
              <a:spcAft>
                <a:spcPct val="35000"/>
              </a:spcAft>
            </a:pPr>
            <a:r>
              <a:rPr lang="en-US" sz="1100" kern="1200" baseline="0" dirty="0">
                <a:solidFill>
                  <a:srgbClr val="84BC49"/>
                </a:solidFill>
                <a:latin typeface="Grandview" panose="020B0502040204020203" pitchFamily="34" charset="0"/>
              </a:rPr>
              <a:t>Microbiology</a:t>
            </a:r>
          </a:p>
          <a:p>
            <a:pPr lvl="0" algn="l" defTabSz="889000">
              <a:lnSpc>
                <a:spcPct val="80000"/>
              </a:lnSpc>
              <a:spcBef>
                <a:spcPct val="0"/>
              </a:spcBef>
              <a:spcAft>
                <a:spcPct val="35000"/>
              </a:spcAft>
            </a:pPr>
            <a:r>
              <a:rPr lang="en-US" sz="1100" kern="1200" baseline="0" dirty="0">
                <a:solidFill>
                  <a:srgbClr val="84BC49"/>
                </a:solidFill>
                <a:latin typeface="Grandview" panose="020B0502040204020203" pitchFamily="34" charset="0"/>
              </a:rPr>
              <a:t>Molecular and Clinical Chemistry</a:t>
            </a:r>
          </a:p>
          <a:p>
            <a:pPr lvl="0" algn="l" defTabSz="889000">
              <a:lnSpc>
                <a:spcPct val="80000"/>
              </a:lnSpc>
              <a:spcBef>
                <a:spcPct val="0"/>
              </a:spcBef>
              <a:spcAft>
                <a:spcPct val="35000"/>
              </a:spcAft>
            </a:pPr>
            <a:r>
              <a:rPr lang="en-US" sz="1100" kern="1200" baseline="0" dirty="0">
                <a:solidFill>
                  <a:srgbClr val="84BC49"/>
                </a:solidFill>
                <a:latin typeface="Grandview" panose="020B0502040204020203" pitchFamily="34" charset="0"/>
              </a:rPr>
              <a:t>Global Preparedness and Environmental</a:t>
            </a:r>
          </a:p>
          <a:p>
            <a:pPr lvl="0" algn="l" defTabSz="889000">
              <a:lnSpc>
                <a:spcPct val="80000"/>
              </a:lnSpc>
              <a:spcBef>
                <a:spcPct val="0"/>
              </a:spcBef>
              <a:spcAft>
                <a:spcPct val="35000"/>
              </a:spcAft>
            </a:pPr>
            <a:r>
              <a:rPr lang="en-US" sz="1100" kern="1200" baseline="0" dirty="0">
                <a:solidFill>
                  <a:srgbClr val="84BC49"/>
                </a:solidFill>
                <a:latin typeface="Grandview" panose="020B0502040204020203" pitchFamily="34" charset="0"/>
              </a:rPr>
              <a:t>Business Operations</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Contracts and Payment</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Local Health Operations</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Budget</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Local Health Personnel</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Education and Workforce Development</a:t>
            </a:r>
          </a:p>
        </p:txBody>
      </p:sp>
      <p:sp>
        <p:nvSpPr>
          <p:cNvPr id="31" name="Title 5"/>
          <p:cNvSpPr txBox="1">
            <a:spLocks/>
          </p:cNvSpPr>
          <p:nvPr userDrawn="1"/>
        </p:nvSpPr>
        <p:spPr>
          <a:xfrm>
            <a:off x="258307" y="1026254"/>
            <a:ext cx="3584019" cy="8721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600" b="1" dirty="0">
                <a:solidFill>
                  <a:schemeClr val="bg1"/>
                </a:solidFill>
                <a:latin typeface="Grandview" panose="020B0502040204020203" pitchFamily="34" charset="0"/>
              </a:rPr>
              <a:t>Kentucky</a:t>
            </a:r>
            <a:br>
              <a:rPr lang="en-US" sz="3600" b="1" dirty="0">
                <a:solidFill>
                  <a:schemeClr val="bg1"/>
                </a:solidFill>
                <a:latin typeface="Grandview" panose="020B0502040204020203" pitchFamily="34" charset="0"/>
              </a:rPr>
            </a:br>
            <a:r>
              <a:rPr lang="en-US" sz="3600" b="1" dirty="0">
                <a:solidFill>
                  <a:schemeClr val="bg1"/>
                </a:solidFill>
                <a:latin typeface="Grandview" panose="020B0502040204020203" pitchFamily="34" charset="0"/>
              </a:rPr>
              <a:t>Department for</a:t>
            </a:r>
            <a:br>
              <a:rPr lang="en-US" sz="3600" b="1" dirty="0">
                <a:solidFill>
                  <a:schemeClr val="bg1"/>
                </a:solidFill>
                <a:latin typeface="Grandview" panose="020B0502040204020203" pitchFamily="34" charset="0"/>
              </a:rPr>
            </a:br>
            <a:r>
              <a:rPr lang="en-US" sz="3600" b="1" dirty="0">
                <a:solidFill>
                  <a:schemeClr val="bg1"/>
                </a:solidFill>
                <a:latin typeface="Grandview" panose="020B0502040204020203" pitchFamily="34" charset="0"/>
              </a:rPr>
              <a:t>Public Health</a:t>
            </a:r>
          </a:p>
        </p:txBody>
      </p:sp>
      <p:sp>
        <p:nvSpPr>
          <p:cNvPr id="9" name="Rectangle 8">
            <a:extLst>
              <a:ext uri="{FF2B5EF4-FFF2-40B4-BE49-F238E27FC236}">
                <a16:creationId xmlns:a16="http://schemas.microsoft.com/office/drawing/2014/main" id="{4663A330-7227-4DCF-8516-C122FD673C58}"/>
              </a:ext>
            </a:extLst>
          </p:cNvPr>
          <p:cNvSpPr/>
          <p:nvPr userDrawn="1"/>
        </p:nvSpPr>
        <p:spPr>
          <a:xfrm>
            <a:off x="0" y="6538088"/>
            <a:ext cx="12192000" cy="319912"/>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Tree>
    <p:extLst>
      <p:ext uri="{BB962C8B-B14F-4D97-AF65-F5344CB8AC3E}">
        <p14:creationId xmlns:p14="http://schemas.microsoft.com/office/powerpoint/2010/main" val="4136099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592">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ption 1">
    <p:spTree>
      <p:nvGrpSpPr>
        <p:cNvPr id="1" name=""/>
        <p:cNvGrpSpPr/>
        <p:nvPr/>
      </p:nvGrpSpPr>
      <p:grpSpPr>
        <a:xfrm>
          <a:off x="0" y="0"/>
          <a:ext cx="0" cy="0"/>
          <a:chOff x="0" y="0"/>
          <a:chExt cx="0" cy="0"/>
        </a:xfrm>
      </p:grpSpPr>
      <p:sp>
        <p:nvSpPr>
          <p:cNvPr id="18" name="Rectangle 17"/>
          <p:cNvSpPr/>
          <p:nvPr userDrawn="1"/>
        </p:nvSpPr>
        <p:spPr>
          <a:xfrm>
            <a:off x="-7620" y="-42729"/>
            <a:ext cx="12207240" cy="3608274"/>
          </a:xfrm>
          <a:prstGeom prst="rect">
            <a:avLst/>
          </a:prstGeom>
          <a:solidFill>
            <a:srgbClr val="01203D"/>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49580" y="976393"/>
            <a:ext cx="11292840" cy="1896149"/>
          </a:xfrm>
          <a:noFill/>
        </p:spPr>
        <p:txBody>
          <a:bodyPr anchor="b">
            <a:normAutofit/>
          </a:bodyPr>
          <a:lstStyle>
            <a:lvl1pPr algn="ctr">
              <a:defRPr sz="4400" b="0">
                <a:solidFill>
                  <a:schemeClr val="bg1"/>
                </a:solidFill>
                <a:latin typeface="Gotham Bold" pitchFamily="50" charset="0"/>
              </a:defRPr>
            </a:lvl1pPr>
          </a:lstStyle>
          <a:p>
            <a:r>
              <a:rPr lang="en-US" dirty="0"/>
              <a:t>Click to edit presentation title</a:t>
            </a:r>
          </a:p>
        </p:txBody>
      </p:sp>
      <p:sp>
        <p:nvSpPr>
          <p:cNvPr id="3" name="Subtitle 2"/>
          <p:cNvSpPr>
            <a:spLocks noGrp="1"/>
          </p:cNvSpPr>
          <p:nvPr>
            <p:ph type="subTitle" idx="1" hasCustomPrompt="1"/>
          </p:nvPr>
        </p:nvSpPr>
        <p:spPr bwMode="invGray">
          <a:xfrm>
            <a:off x="449580" y="2910456"/>
            <a:ext cx="11292840" cy="576664"/>
          </a:xfrm>
        </p:spPr>
        <p:txBody>
          <a:bodyPr>
            <a:normAutofit/>
          </a:bodyPr>
          <a:lstStyle>
            <a:lvl1pPr marL="0" indent="0" algn="ctr">
              <a:buNone/>
              <a:defRPr sz="3400">
                <a:solidFill>
                  <a:srgbClr val="62BCF0"/>
                </a:solidFill>
                <a:latin typeface="Gotham Bol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presenter</a:t>
            </a:r>
          </a:p>
        </p:txBody>
      </p:sp>
      <p:sp>
        <p:nvSpPr>
          <p:cNvPr id="8" name="Subtitle 2"/>
          <p:cNvSpPr txBox="1">
            <a:spLocks/>
          </p:cNvSpPr>
          <p:nvPr userDrawn="1"/>
        </p:nvSpPr>
        <p:spPr>
          <a:xfrm>
            <a:off x="2012397" y="5676147"/>
            <a:ext cx="8167206" cy="77540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Clr>
                <a:schemeClr val="accent2"/>
              </a:buClr>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Clr>
                <a:schemeClr val="accent2"/>
              </a:buClr>
              <a:buFont typeface="Arial" panose="020B0604020202020204" pitchFamily="34" charset="0"/>
              <a:buNone/>
              <a:defRPr sz="2000" kern="1200">
                <a:solidFill>
                  <a:srgbClr val="000000"/>
                </a:solidFill>
                <a:latin typeface="+mn-lt"/>
                <a:ea typeface="+mn-ea"/>
                <a:cs typeface="+mn-cs"/>
              </a:defRPr>
            </a:lvl2pPr>
            <a:lvl3pPr marL="914400" indent="0" algn="ctr" defTabSz="914400" rtl="0" eaLnBrk="1" latinLnBrk="0" hangingPunct="1">
              <a:lnSpc>
                <a:spcPct val="90000"/>
              </a:lnSpc>
              <a:spcBef>
                <a:spcPts val="500"/>
              </a:spcBef>
              <a:buClr>
                <a:schemeClr val="accent2"/>
              </a:buClr>
              <a:buFont typeface="Arial" panose="020B0604020202020204" pitchFamily="34" charset="0"/>
              <a:buNone/>
              <a:defRPr sz="1800" kern="1200">
                <a:solidFill>
                  <a:srgbClr val="000000"/>
                </a:solidFill>
                <a:latin typeface="+mn-lt"/>
                <a:ea typeface="+mn-ea"/>
                <a:cs typeface="+mn-cs"/>
              </a:defRPr>
            </a:lvl3pPr>
            <a:lvl4pPr marL="1371600" indent="0" algn="ctr" defTabSz="914400" rtl="0" eaLnBrk="1" latinLnBrk="0" hangingPunct="1">
              <a:lnSpc>
                <a:spcPct val="90000"/>
              </a:lnSpc>
              <a:spcBef>
                <a:spcPts val="500"/>
              </a:spcBef>
              <a:buClr>
                <a:schemeClr val="accent2"/>
              </a:buClr>
              <a:buFont typeface="Arial" panose="020B0604020202020204" pitchFamily="34" charset="0"/>
              <a:buNone/>
              <a:defRPr sz="1600" kern="1200">
                <a:solidFill>
                  <a:srgbClr val="000000"/>
                </a:solidFill>
                <a:latin typeface="+mn-lt"/>
                <a:ea typeface="+mn-ea"/>
                <a:cs typeface="+mn-cs"/>
              </a:defRPr>
            </a:lvl4pPr>
            <a:lvl5pPr marL="1828800" indent="0" algn="ctr" defTabSz="914400" rtl="0" eaLnBrk="1" latinLnBrk="0" hangingPunct="1">
              <a:lnSpc>
                <a:spcPct val="90000"/>
              </a:lnSpc>
              <a:spcBef>
                <a:spcPts val="500"/>
              </a:spcBef>
              <a:buClr>
                <a:schemeClr val="accent2"/>
              </a:buClr>
              <a:buFont typeface="Arial" panose="020B0604020202020204" pitchFamily="34" charset="0"/>
              <a:buNone/>
              <a:defRPr sz="1600" kern="1200">
                <a:solidFill>
                  <a:srgbClr val="000000"/>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90000"/>
              </a:lnSpc>
              <a:spcBef>
                <a:spcPts val="0"/>
              </a:spcBef>
            </a:pPr>
            <a:endParaRPr lang="en-US" sz="1600" i="1" dirty="0"/>
          </a:p>
        </p:txBody>
      </p:sp>
      <p:sp>
        <p:nvSpPr>
          <p:cNvPr id="17" name="Text Placeholder 16"/>
          <p:cNvSpPr>
            <a:spLocks noGrp="1"/>
          </p:cNvSpPr>
          <p:nvPr>
            <p:ph type="body" sz="quarter" idx="10" hasCustomPrompt="1"/>
          </p:nvPr>
        </p:nvSpPr>
        <p:spPr>
          <a:xfrm>
            <a:off x="449580" y="3627140"/>
            <a:ext cx="11292840" cy="573088"/>
          </a:xfrm>
        </p:spPr>
        <p:txBody>
          <a:bodyPr anchor="ctr">
            <a:normAutofit/>
          </a:bodyPr>
          <a:lstStyle>
            <a:lvl1pPr marL="0" indent="0" algn="ctr">
              <a:buNone/>
              <a:defRPr sz="2200" b="1">
                <a:solidFill>
                  <a:srgbClr val="01203D"/>
                </a:solidFill>
                <a:latin typeface="Gotham Medium" panose="02000604030000020004"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date</a:t>
            </a:r>
          </a:p>
        </p:txBody>
      </p:sp>
      <p:sp>
        <p:nvSpPr>
          <p:cNvPr id="16" name="Rectangle 15">
            <a:extLst>
              <a:ext uri="{FF2B5EF4-FFF2-40B4-BE49-F238E27FC236}">
                <a16:creationId xmlns:a16="http://schemas.microsoft.com/office/drawing/2014/main" id="{5A1B9C2B-5A72-4460-A354-027E444C6875}"/>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6">
            <a:extLst>
              <a:ext uri="{FF2B5EF4-FFF2-40B4-BE49-F238E27FC236}">
                <a16:creationId xmlns:a16="http://schemas.microsoft.com/office/drawing/2014/main" id="{8F2D9F15-F418-4BC6-989C-D5588E30F701}"/>
              </a:ext>
            </a:extLst>
          </p:cNvPr>
          <p:cNvSpPr>
            <a:spLocks noGrp="1"/>
          </p:cNvSpPr>
          <p:nvPr userDrawn="1">
            <p:ph type="body" sz="quarter" idx="11" hasCustomPrompt="1"/>
          </p:nvPr>
        </p:nvSpPr>
        <p:spPr>
          <a:xfrm>
            <a:off x="449580" y="6446520"/>
            <a:ext cx="11292840" cy="411480"/>
          </a:xfrm>
        </p:spPr>
        <p:txBody>
          <a:bodyPr anchor="ctr">
            <a:normAutofit/>
          </a:bodyPr>
          <a:lstStyle>
            <a:lvl1pPr marL="0" indent="0" algn="ctr">
              <a:buNone/>
              <a:defRPr sz="2000" b="1">
                <a:solidFill>
                  <a:schemeClr val="bg1"/>
                </a:solidFill>
                <a:latin typeface="Gotham Medium" panose="02000604030000020004"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chfs.ky.gov</a:t>
            </a:r>
          </a:p>
        </p:txBody>
      </p:sp>
      <p:grpSp>
        <p:nvGrpSpPr>
          <p:cNvPr id="10" name="Group 9">
            <a:extLst>
              <a:ext uri="{FF2B5EF4-FFF2-40B4-BE49-F238E27FC236}">
                <a16:creationId xmlns:a16="http://schemas.microsoft.com/office/drawing/2014/main" id="{3348C5F2-0D26-6075-D444-25D434A25981}"/>
              </a:ext>
            </a:extLst>
          </p:cNvPr>
          <p:cNvGrpSpPr/>
          <p:nvPr userDrawn="1"/>
        </p:nvGrpSpPr>
        <p:grpSpPr>
          <a:xfrm>
            <a:off x="446252" y="4426502"/>
            <a:ext cx="11296168" cy="1828800"/>
            <a:chOff x="446252" y="4426502"/>
            <a:chExt cx="11296168" cy="182880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6252" y="4583903"/>
              <a:ext cx="3132289" cy="1371600"/>
            </a:xfrm>
            <a:prstGeom prst="rect">
              <a:avLst/>
            </a:prstGeom>
          </p:spPr>
        </p:pic>
        <p:pic>
          <p:nvPicPr>
            <p:cNvPr id="14" name="Graphic 13">
              <a:extLst>
                <a:ext uri="{FF2B5EF4-FFF2-40B4-BE49-F238E27FC236}">
                  <a16:creationId xmlns:a16="http://schemas.microsoft.com/office/drawing/2014/main" id="{0B3ACA43-3A85-406F-AB64-3BC98782CB7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65558" y="4426502"/>
              <a:ext cx="1860885" cy="1828800"/>
            </a:xfrm>
            <a:prstGeom prst="rect">
              <a:avLst/>
            </a:prstGeom>
          </p:spPr>
        </p:pic>
        <p:pic>
          <p:nvPicPr>
            <p:cNvPr id="9" name="Picture 8" descr="Logo&#10;&#10;Description automatically generated">
              <a:extLst>
                <a:ext uri="{FF2B5EF4-FFF2-40B4-BE49-F238E27FC236}">
                  <a16:creationId xmlns:a16="http://schemas.microsoft.com/office/drawing/2014/main" id="{EB407F83-9B0E-E242-AD30-F9D4B07F7DE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026599" y="4657789"/>
              <a:ext cx="2715821" cy="1371600"/>
            </a:xfrm>
            <a:prstGeom prst="rect">
              <a:avLst/>
            </a:prstGeom>
          </p:spPr>
        </p:pic>
      </p:grpSp>
    </p:spTree>
    <p:extLst>
      <p:ext uri="{BB962C8B-B14F-4D97-AF65-F5344CB8AC3E}">
        <p14:creationId xmlns:p14="http://schemas.microsoft.com/office/powerpoint/2010/main" val="2877595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928">
          <p15:clr>
            <a:srgbClr val="FBAE40"/>
          </p15:clr>
        </p15:guide>
        <p15:guide id="2" pos="5856">
          <p15:clr>
            <a:srgbClr val="FBAE40"/>
          </p15:clr>
        </p15:guide>
        <p15:guide id="3" pos="1824">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9580" y="365125"/>
            <a:ext cx="11292840" cy="1178471"/>
          </a:xfrm>
        </p:spPr>
        <p:txBody>
          <a:bodyPr>
            <a:normAutofit/>
          </a:bodyPr>
          <a:lstStyle>
            <a:lvl1pPr>
              <a:defRPr sz="4000" b="0">
                <a:solidFill>
                  <a:srgbClr val="01203D"/>
                </a:solidFill>
                <a:latin typeface="Gotham Bold" pitchFamily="50" charset="0"/>
              </a:defRPr>
            </a:lvl1pPr>
          </a:lstStyle>
          <a:p>
            <a:r>
              <a:rPr lang="en-US" dirty="0"/>
              <a:t>Click to edit Master title style</a:t>
            </a:r>
          </a:p>
        </p:txBody>
      </p:sp>
      <p:sp>
        <p:nvSpPr>
          <p:cNvPr id="3" name="Content Placeholder 2"/>
          <p:cNvSpPr>
            <a:spLocks noGrp="1"/>
          </p:cNvSpPr>
          <p:nvPr>
            <p:ph idx="1" hasCustomPrompt="1"/>
          </p:nvPr>
        </p:nvSpPr>
        <p:spPr>
          <a:xfrm>
            <a:off x="449580" y="1825625"/>
            <a:ext cx="11292840" cy="4351338"/>
          </a:xfrm>
        </p:spPr>
        <p:txBody>
          <a:bodyPr/>
          <a:lstStyle>
            <a:lvl1pPr marL="341313" indent="-341313">
              <a:buClr>
                <a:srgbClr val="92D050"/>
              </a:buClr>
              <a:buSzPct val="100000"/>
              <a:buFontTx/>
              <a:buBlip>
                <a:blip r:embed="rId2"/>
              </a:buBlip>
              <a:defRPr>
                <a:latin typeface="Calibri" panose="020F0502020204030204" pitchFamily="34" charset="0"/>
                <a:cs typeface="Calibri" panose="020F0502020204030204" pitchFamily="34" charset="0"/>
              </a:defRPr>
            </a:lvl1pPr>
            <a:lvl2pPr marL="684213" indent="-227013">
              <a:buFont typeface="Arial" panose="020B0604020202020204" pitchFamily="34" charset="0"/>
              <a:buChar char="•"/>
              <a:defRPr sz="2600">
                <a:latin typeface="Calibri" panose="020F0502020204030204" pitchFamily="34" charset="0"/>
                <a:cs typeface="Calibri" panose="020F0502020204030204" pitchFamily="34" charset="0"/>
              </a:defRPr>
            </a:lvl2pPr>
            <a:lvl3pPr marL="1143000" indent="-228600">
              <a:buClr>
                <a:schemeClr val="accent3"/>
              </a:buClr>
              <a:buSzPct val="125000"/>
              <a:buFont typeface="Arial" panose="020B0604020202020204" pitchFamily="34" charset="0"/>
              <a:buChar char="•"/>
              <a:defRPr sz="2400">
                <a:latin typeface="Calibri" panose="020F0502020204030204" pitchFamily="34" charset="0"/>
                <a:cs typeface="Calibri" panose="020F0502020204030204" pitchFamily="34" charset="0"/>
              </a:defRPr>
            </a:lvl3pPr>
            <a:lvl4pPr marL="1600200" indent="-228600">
              <a:buClr>
                <a:srgbClr val="62BCF0"/>
              </a:buClr>
              <a:buFont typeface="Wingdings" panose="05000000000000000000" pitchFamily="2" charset="2"/>
              <a:buChar char="§"/>
              <a:defRPr sz="2200">
                <a:latin typeface="Calibri" panose="020F0502020204030204" pitchFamily="34" charset="0"/>
                <a:cs typeface="Calibri" panose="020F0502020204030204" pitchFamily="34" charset="0"/>
              </a:defRPr>
            </a:lvl4pPr>
            <a:lvl5pPr marL="2057400" indent="-228600">
              <a:buClr>
                <a:schemeClr val="accent3"/>
              </a:buClr>
              <a:buSzPct val="125000"/>
              <a:buFont typeface="Wingdings" panose="05000000000000000000" pitchFamily="2" charset="2"/>
              <a:buChar char="§"/>
              <a:defRPr sz="20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a:extLst>
              <a:ext uri="{FF2B5EF4-FFF2-40B4-BE49-F238E27FC236}">
                <a16:creationId xmlns:a16="http://schemas.microsoft.com/office/drawing/2014/main" id="{4B2D15FF-EB90-4F7D-B6FD-2019C464A784}"/>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6" name="Slide Number Placeholder 5"/>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Tree>
    <p:extLst>
      <p:ext uri="{BB962C8B-B14F-4D97-AF65-F5344CB8AC3E}">
        <p14:creationId xmlns:p14="http://schemas.microsoft.com/office/powerpoint/2010/main" val="372571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9580" y="365125"/>
            <a:ext cx="11292840" cy="1178471"/>
          </a:xfrm>
        </p:spPr>
        <p:txBody>
          <a:bodyPr/>
          <a:lstStyle>
            <a:lvl1pPr>
              <a:defRPr b="0">
                <a:latin typeface="Gotham Black" panose="02000604040000020004" pitchFamily="50" charset="0"/>
              </a:defRPr>
            </a:lvl1pPr>
          </a:lstStyle>
          <a:p>
            <a:r>
              <a:rPr lang="en-US" dirty="0"/>
              <a:t>Click to edit Master title style</a:t>
            </a:r>
          </a:p>
        </p:txBody>
      </p:sp>
      <p:sp>
        <p:nvSpPr>
          <p:cNvPr id="8" name="Rectangle 7">
            <a:extLst>
              <a:ext uri="{FF2B5EF4-FFF2-40B4-BE49-F238E27FC236}">
                <a16:creationId xmlns:a16="http://schemas.microsoft.com/office/drawing/2014/main" id="{48B4FD96-7A12-4993-A52D-B6DCBB27843B}"/>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22" name="Slide Number Placeholder 21"/>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12" name="Content Placeholder 3"/>
          <p:cNvSpPr>
            <a:spLocks noGrp="1"/>
          </p:cNvSpPr>
          <p:nvPr>
            <p:ph sz="half" idx="13" hasCustomPrompt="1"/>
          </p:nvPr>
        </p:nvSpPr>
        <p:spPr>
          <a:xfrm>
            <a:off x="449579" y="1816060"/>
            <a:ext cx="5532931" cy="4351338"/>
          </a:xfrm>
        </p:spPr>
        <p:txBody>
          <a:bodyPr/>
          <a:lstStyle>
            <a:lvl1pPr marL="341313" indent="-341313">
              <a:buClr>
                <a:srgbClr val="92D050"/>
              </a:buClr>
              <a:buSzPct val="100000"/>
              <a:buFontTx/>
              <a:buBlip>
                <a:blip r:embed="rId2"/>
              </a:buBlip>
              <a:defRPr>
                <a:latin typeface="Gotham Bold" pitchFamily="50" charset="0"/>
              </a:defRPr>
            </a:lvl1pPr>
            <a:lvl2pPr>
              <a:defRPr sz="2600">
                <a:latin typeface="Gotham Medium" panose="02000604030000020004" pitchFamily="50" charset="0"/>
              </a:defRPr>
            </a:lvl2pPr>
            <a:lvl3pPr marL="1143000" indent="-228600">
              <a:buClr>
                <a:srgbClr val="92D050"/>
              </a:buClr>
              <a:buSzPct val="125000"/>
              <a:buFont typeface="Arial" panose="020B0604020202020204" pitchFamily="34" charset="0"/>
              <a:buChar char="•"/>
              <a:defRPr sz="2400">
                <a:latin typeface="Gotham Medium" panose="02000604030000020004" pitchFamily="50" charset="0"/>
              </a:defRPr>
            </a:lvl3pPr>
            <a:lvl4pPr marL="1600200" indent="-228600">
              <a:buFont typeface="Wingdings" panose="05000000000000000000" pitchFamily="2" charset="2"/>
              <a:buChar char="§"/>
              <a:defRPr sz="2200">
                <a:latin typeface="Gotham Medium" panose="02000604030000020004" pitchFamily="50" charset="0"/>
              </a:defRPr>
            </a:lvl4pPr>
            <a:lvl5pPr marL="2057400" indent="-228600">
              <a:buClr>
                <a:schemeClr val="accent3"/>
              </a:buClr>
              <a:buSzPct val="125000"/>
              <a:buFont typeface="Wingdings" panose="05000000000000000000" pitchFamily="2" charset="2"/>
              <a:buChar char="§"/>
              <a:defRPr sz="2000">
                <a:latin typeface="Gotham Medium" panose="02000604030000020004" pitchFamily="50"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7" name="Content Placeholder 3">
            <a:extLst>
              <a:ext uri="{FF2B5EF4-FFF2-40B4-BE49-F238E27FC236}">
                <a16:creationId xmlns:a16="http://schemas.microsoft.com/office/drawing/2014/main" id="{ADDDB79F-766B-4D2C-9E87-F20D153630F2}"/>
              </a:ext>
            </a:extLst>
          </p:cNvPr>
          <p:cNvSpPr>
            <a:spLocks noGrp="1"/>
          </p:cNvSpPr>
          <p:nvPr>
            <p:ph sz="half" idx="14" hasCustomPrompt="1"/>
          </p:nvPr>
        </p:nvSpPr>
        <p:spPr>
          <a:xfrm>
            <a:off x="6209489" y="1816060"/>
            <a:ext cx="5532931" cy="4351338"/>
          </a:xfrm>
        </p:spPr>
        <p:txBody>
          <a:bodyPr/>
          <a:lstStyle>
            <a:lvl1pPr marL="341313" indent="-341313">
              <a:buClr>
                <a:srgbClr val="92D050"/>
              </a:buClr>
              <a:buSzPct val="100000"/>
              <a:buFontTx/>
              <a:buBlip>
                <a:blip r:embed="rId2"/>
              </a:buBlip>
              <a:defRPr>
                <a:latin typeface="Gotham Bold" pitchFamily="50" charset="0"/>
              </a:defRPr>
            </a:lvl1pPr>
            <a:lvl2pPr>
              <a:defRPr sz="2600">
                <a:latin typeface="Gotham Medium" panose="02000604030000020004" pitchFamily="50" charset="0"/>
              </a:defRPr>
            </a:lvl2pPr>
            <a:lvl3pPr marL="1143000" indent="-228600">
              <a:buClr>
                <a:srgbClr val="92D050"/>
              </a:buClr>
              <a:buSzPct val="125000"/>
              <a:buFont typeface="Arial" panose="020B0604020202020204" pitchFamily="34" charset="0"/>
              <a:buChar char="•"/>
              <a:defRPr sz="2400">
                <a:latin typeface="Gotham Medium" panose="02000604030000020004" pitchFamily="50" charset="0"/>
              </a:defRPr>
            </a:lvl3pPr>
            <a:lvl4pPr marL="1600200" indent="-228600">
              <a:buFont typeface="Wingdings" panose="05000000000000000000" pitchFamily="2" charset="2"/>
              <a:buChar char="§"/>
              <a:defRPr sz="2200">
                <a:latin typeface="Gotham Medium" panose="02000604030000020004" pitchFamily="50" charset="0"/>
              </a:defRPr>
            </a:lvl4pPr>
            <a:lvl5pPr marL="2057400" indent="-228600">
              <a:buClr>
                <a:schemeClr val="accent3"/>
              </a:buClr>
              <a:buSzPct val="125000"/>
              <a:buFont typeface="Wingdings" panose="05000000000000000000" pitchFamily="2" charset="2"/>
              <a:buChar char="§"/>
              <a:defRPr sz="2000">
                <a:latin typeface="Gotham Medium" panose="02000604030000020004" pitchFamily="50"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988428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49580" y="365125"/>
            <a:ext cx="11292840" cy="1178471"/>
          </a:xfrm>
        </p:spPr>
        <p:txBody>
          <a:bodyPr/>
          <a:lstStyle>
            <a:lvl1pPr>
              <a:defRPr b="0">
                <a:latin typeface="Gotham Bold" pitchFamily="50" charset="0"/>
              </a:defRPr>
            </a:lvl1pPr>
          </a:lstStyle>
          <a:p>
            <a:r>
              <a:rPr lang="en-US" dirty="0"/>
              <a:t>Click to edit Master title style</a:t>
            </a:r>
          </a:p>
        </p:txBody>
      </p:sp>
      <p:sp>
        <p:nvSpPr>
          <p:cNvPr id="6" name="Rectangle 5">
            <a:extLst>
              <a:ext uri="{FF2B5EF4-FFF2-40B4-BE49-F238E27FC236}">
                <a16:creationId xmlns:a16="http://schemas.microsoft.com/office/drawing/2014/main" id="{92C21BFD-6391-4F44-9F8F-2BE5ACA60AA3}"/>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5" name="Slide Number Placeholder 4"/>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Tree>
    <p:extLst>
      <p:ext uri="{BB962C8B-B14F-4D97-AF65-F5344CB8AC3E}">
        <p14:creationId xmlns:p14="http://schemas.microsoft.com/office/powerpoint/2010/main" val="159008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2820CB-8F8E-409B-A387-17EDCBC1DC21}"/>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7" name="Slide Number Placeholder 6"/>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12" name="Title 1"/>
          <p:cNvSpPr>
            <a:spLocks noGrp="1"/>
          </p:cNvSpPr>
          <p:nvPr>
            <p:ph type="title"/>
          </p:nvPr>
        </p:nvSpPr>
        <p:spPr>
          <a:xfrm>
            <a:off x="466928" y="457200"/>
            <a:ext cx="4305097" cy="1600200"/>
          </a:xfrm>
        </p:spPr>
        <p:txBody>
          <a:bodyPr anchor="b">
            <a:normAutofit/>
          </a:bodyPr>
          <a:lstStyle>
            <a:lvl1pPr algn="l">
              <a:defRPr sz="3600" b="0">
                <a:latin typeface="Gotham Bold" pitchFamily="50" charset="0"/>
              </a:defRPr>
            </a:lvl1pPr>
          </a:lstStyle>
          <a:p>
            <a:r>
              <a:rPr lang="en-US" dirty="0"/>
              <a:t>Click to edit Master title style</a:t>
            </a:r>
          </a:p>
        </p:txBody>
      </p:sp>
      <p:sp>
        <p:nvSpPr>
          <p:cNvPr id="13" name="Picture Placeholder 2"/>
          <p:cNvSpPr>
            <a:spLocks noGrp="1"/>
          </p:cNvSpPr>
          <p:nvPr>
            <p:ph type="pic" idx="1"/>
          </p:nvPr>
        </p:nvSpPr>
        <p:spPr>
          <a:xfrm>
            <a:off x="5183187" y="457201"/>
            <a:ext cx="6558097" cy="570040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Text Placeholder 3"/>
          <p:cNvSpPr>
            <a:spLocks noGrp="1"/>
          </p:cNvSpPr>
          <p:nvPr>
            <p:ph type="body" sz="half" idx="2"/>
          </p:nvPr>
        </p:nvSpPr>
        <p:spPr>
          <a:xfrm>
            <a:off x="466928" y="2122496"/>
            <a:ext cx="4305097" cy="4035112"/>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2024023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0940AD-FF12-4F47-A750-EC9FBF989C23}"/>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5" name="Slide Number Placeholder 4"/>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13" name="Title 1"/>
          <p:cNvSpPr>
            <a:spLocks noGrp="1"/>
          </p:cNvSpPr>
          <p:nvPr>
            <p:ph type="title"/>
          </p:nvPr>
        </p:nvSpPr>
        <p:spPr>
          <a:xfrm>
            <a:off x="466928" y="457200"/>
            <a:ext cx="4305097" cy="1600200"/>
          </a:xfrm>
        </p:spPr>
        <p:txBody>
          <a:bodyPr anchor="b">
            <a:normAutofit/>
          </a:bodyPr>
          <a:lstStyle>
            <a:lvl1pPr algn="l">
              <a:defRPr sz="3600" b="0">
                <a:latin typeface="Gotham Bold" pitchFamily="50" charset="0"/>
              </a:defRPr>
            </a:lvl1pPr>
          </a:lstStyle>
          <a:p>
            <a:r>
              <a:rPr lang="en-US" dirty="0"/>
              <a:t>Click to edit Master title style</a:t>
            </a:r>
          </a:p>
        </p:txBody>
      </p:sp>
      <p:sp>
        <p:nvSpPr>
          <p:cNvPr id="15" name="Text Placeholder 3"/>
          <p:cNvSpPr>
            <a:spLocks noGrp="1"/>
          </p:cNvSpPr>
          <p:nvPr>
            <p:ph type="body" sz="half" idx="2"/>
          </p:nvPr>
        </p:nvSpPr>
        <p:spPr>
          <a:xfrm>
            <a:off x="466928" y="2101956"/>
            <a:ext cx="4305097" cy="4055652"/>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Content Placeholder 3">
            <a:extLst>
              <a:ext uri="{FF2B5EF4-FFF2-40B4-BE49-F238E27FC236}">
                <a16:creationId xmlns:a16="http://schemas.microsoft.com/office/drawing/2014/main" id="{49F177C8-FDAB-4A82-B30F-707BD0C9945C}"/>
              </a:ext>
            </a:extLst>
          </p:cNvPr>
          <p:cNvSpPr>
            <a:spLocks noGrp="1"/>
          </p:cNvSpPr>
          <p:nvPr>
            <p:ph sz="half" idx="14" hasCustomPrompt="1"/>
          </p:nvPr>
        </p:nvSpPr>
        <p:spPr>
          <a:xfrm>
            <a:off x="5200073" y="457200"/>
            <a:ext cx="6542347" cy="5700408"/>
          </a:xfrm>
        </p:spPr>
        <p:txBody>
          <a:bodyPr/>
          <a:lstStyle>
            <a:lvl1pPr marL="341313" indent="-341313">
              <a:buClr>
                <a:srgbClr val="92D050"/>
              </a:buClr>
              <a:buSzPct val="100000"/>
              <a:buFontTx/>
              <a:buBlip>
                <a:blip r:embed="rId2"/>
              </a:buBlip>
              <a:defRPr>
                <a:latin typeface="Gotham Bold" pitchFamily="50" charset="0"/>
              </a:defRPr>
            </a:lvl1pPr>
            <a:lvl2pPr>
              <a:defRPr sz="2600">
                <a:latin typeface="Gotham Medium" panose="02000604030000020004" pitchFamily="50" charset="0"/>
              </a:defRPr>
            </a:lvl2pPr>
            <a:lvl3pPr marL="1143000" indent="-228600">
              <a:buClr>
                <a:srgbClr val="92D050"/>
              </a:buClr>
              <a:buSzPct val="125000"/>
              <a:buFont typeface="Arial" panose="020B0604020202020204" pitchFamily="34" charset="0"/>
              <a:buChar char="•"/>
              <a:defRPr sz="2400">
                <a:latin typeface="Gotham Medium" panose="02000604030000020004" pitchFamily="50" charset="0"/>
              </a:defRPr>
            </a:lvl3pPr>
            <a:lvl4pPr marL="1600200" indent="-228600">
              <a:buFont typeface="Wingdings" panose="05000000000000000000" pitchFamily="2" charset="2"/>
              <a:buChar char="§"/>
              <a:defRPr sz="2200">
                <a:latin typeface="Gotham Medium" panose="02000604030000020004" pitchFamily="50" charset="0"/>
              </a:defRPr>
            </a:lvl4pPr>
            <a:lvl5pPr marL="2057400" indent="-228600">
              <a:buClr>
                <a:schemeClr val="accent3"/>
              </a:buClr>
              <a:buSzPct val="125000"/>
              <a:buFont typeface="Wingdings" panose="05000000000000000000" pitchFamily="2" charset="2"/>
              <a:buChar char="§"/>
              <a:defRPr sz="2000">
                <a:latin typeface="Gotham Medium" panose="02000604030000020004" pitchFamily="50"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4186575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act Info - single present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9C030F5-6F3E-44D7-8269-345BAC00E018}"/>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11" name="Text Placeholder 35"/>
          <p:cNvSpPr>
            <a:spLocks noGrp="1"/>
          </p:cNvSpPr>
          <p:nvPr>
            <p:ph type="body" sz="quarter" idx="15" hasCustomPrompt="1"/>
          </p:nvPr>
        </p:nvSpPr>
        <p:spPr>
          <a:xfrm>
            <a:off x="449580" y="3610817"/>
            <a:ext cx="11292840" cy="460258"/>
          </a:xfrm>
          <a:noFill/>
        </p:spPr>
        <p:txBody>
          <a:bodyPr anchor="ctr">
            <a:normAutofit/>
          </a:bodyPr>
          <a:lstStyle>
            <a:lvl1pPr marL="0" indent="0" algn="ctr">
              <a:buNone/>
              <a:defRPr sz="2200" b="1">
                <a:solidFill>
                  <a:srgbClr val="01203D"/>
                </a:solidFill>
                <a:latin typeface="Gotham Bold" pitchFamily="50"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chfs.ky.gov/agencies/DPH</a:t>
            </a:r>
          </a:p>
        </p:txBody>
      </p:sp>
      <p:sp>
        <p:nvSpPr>
          <p:cNvPr id="12" name="Rectangle 11"/>
          <p:cNvSpPr/>
          <p:nvPr userDrawn="1"/>
        </p:nvSpPr>
        <p:spPr>
          <a:xfrm>
            <a:off x="449580" y="1034810"/>
            <a:ext cx="11292840" cy="769441"/>
          </a:xfrm>
          <a:prstGeom prst="rect">
            <a:avLst/>
          </a:prstGeom>
        </p:spPr>
        <p:txBody>
          <a:bodyPr wrap="square">
            <a:spAutoFit/>
          </a:bodyPr>
          <a:lstStyle/>
          <a:p>
            <a:pPr lvl="0" algn="ctr"/>
            <a:r>
              <a:rPr lang="en-US" sz="4400" b="0" dirty="0">
                <a:solidFill>
                  <a:srgbClr val="01203D"/>
                </a:solidFill>
                <a:latin typeface="Gotham Black" panose="02000604040000020004" pitchFamily="50" charset="0"/>
              </a:rPr>
              <a:t>Thank you!</a:t>
            </a:r>
          </a:p>
        </p:txBody>
      </p:sp>
      <p:sp>
        <p:nvSpPr>
          <p:cNvPr id="13" name="Text Placeholder 35"/>
          <p:cNvSpPr>
            <a:spLocks noGrp="1"/>
          </p:cNvSpPr>
          <p:nvPr>
            <p:ph type="body" sz="quarter" idx="14" hasCustomPrompt="1"/>
          </p:nvPr>
        </p:nvSpPr>
        <p:spPr>
          <a:xfrm>
            <a:off x="449580" y="1804251"/>
            <a:ext cx="11292840" cy="1719211"/>
          </a:xfrm>
        </p:spPr>
        <p:txBody>
          <a:bodyPr anchor="t"/>
          <a:lstStyle>
            <a:lvl1pPr marL="0" indent="0" algn="ctr">
              <a:buNone/>
              <a:defRPr baseline="0">
                <a:solidFill>
                  <a:schemeClr val="tx1"/>
                </a:solidFill>
                <a:latin typeface="Gotham Medium" panose="02000604030000020004" pitchFamily="50"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presenter name, phone, email</a:t>
            </a:r>
          </a:p>
        </p:txBody>
      </p:sp>
      <p:sp>
        <p:nvSpPr>
          <p:cNvPr id="16" name="Slide Number Placeholder 4">
            <a:extLst>
              <a:ext uri="{FF2B5EF4-FFF2-40B4-BE49-F238E27FC236}">
                <a16:creationId xmlns:a16="http://schemas.microsoft.com/office/drawing/2014/main" id="{88B09F87-73E6-4150-B1E3-45C8D7CE53DA}"/>
              </a:ext>
            </a:extLst>
          </p:cNvPr>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grpSp>
        <p:nvGrpSpPr>
          <p:cNvPr id="22" name="Group 21">
            <a:extLst>
              <a:ext uri="{FF2B5EF4-FFF2-40B4-BE49-F238E27FC236}">
                <a16:creationId xmlns:a16="http://schemas.microsoft.com/office/drawing/2014/main" id="{E0F9AF5C-7C35-E789-5E04-BF6A322AEC4E}"/>
              </a:ext>
            </a:extLst>
          </p:cNvPr>
          <p:cNvGrpSpPr/>
          <p:nvPr userDrawn="1"/>
        </p:nvGrpSpPr>
        <p:grpSpPr>
          <a:xfrm>
            <a:off x="446252" y="4426502"/>
            <a:ext cx="11296168" cy="1828800"/>
            <a:chOff x="446252" y="4426502"/>
            <a:chExt cx="11296168" cy="1828800"/>
          </a:xfrm>
        </p:grpSpPr>
        <p:pic>
          <p:nvPicPr>
            <p:cNvPr id="23" name="Picture 22">
              <a:extLst>
                <a:ext uri="{FF2B5EF4-FFF2-40B4-BE49-F238E27FC236}">
                  <a16:creationId xmlns:a16="http://schemas.microsoft.com/office/drawing/2014/main" id="{B5E5EA08-0C80-2B6F-46B7-F779CA8EBAC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6252" y="4583903"/>
              <a:ext cx="3132289" cy="1371600"/>
            </a:xfrm>
            <a:prstGeom prst="rect">
              <a:avLst/>
            </a:prstGeom>
          </p:spPr>
        </p:pic>
        <p:pic>
          <p:nvPicPr>
            <p:cNvPr id="24" name="Graphic 23">
              <a:extLst>
                <a:ext uri="{FF2B5EF4-FFF2-40B4-BE49-F238E27FC236}">
                  <a16:creationId xmlns:a16="http://schemas.microsoft.com/office/drawing/2014/main" id="{4ACD68C1-1136-B6E3-A260-2E88F0875FF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65558" y="4426502"/>
              <a:ext cx="1860885" cy="1828800"/>
            </a:xfrm>
            <a:prstGeom prst="rect">
              <a:avLst/>
            </a:prstGeom>
          </p:spPr>
        </p:pic>
        <p:pic>
          <p:nvPicPr>
            <p:cNvPr id="25" name="Picture 24" descr="Logo&#10;&#10;Description automatically generated">
              <a:extLst>
                <a:ext uri="{FF2B5EF4-FFF2-40B4-BE49-F238E27FC236}">
                  <a16:creationId xmlns:a16="http://schemas.microsoft.com/office/drawing/2014/main" id="{79B54700-8017-A547-1682-89C0FEB3A4A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026599" y="4657789"/>
              <a:ext cx="2715821" cy="1371600"/>
            </a:xfrm>
            <a:prstGeom prst="rect">
              <a:avLst/>
            </a:prstGeom>
          </p:spPr>
        </p:pic>
      </p:grpSp>
    </p:spTree>
    <p:extLst>
      <p:ext uri="{BB962C8B-B14F-4D97-AF65-F5344CB8AC3E}">
        <p14:creationId xmlns:p14="http://schemas.microsoft.com/office/powerpoint/2010/main" val="2309594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act Info - two presenters">
    <p:spTree>
      <p:nvGrpSpPr>
        <p:cNvPr id="1" name=""/>
        <p:cNvGrpSpPr/>
        <p:nvPr/>
      </p:nvGrpSpPr>
      <p:grpSpPr>
        <a:xfrm>
          <a:off x="0" y="0"/>
          <a:ext cx="0" cy="0"/>
          <a:chOff x="0" y="0"/>
          <a:chExt cx="0" cy="0"/>
        </a:xfrm>
      </p:grpSpPr>
      <p:sp>
        <p:nvSpPr>
          <p:cNvPr id="11" name="Text Placeholder 35"/>
          <p:cNvSpPr>
            <a:spLocks noGrp="1"/>
          </p:cNvSpPr>
          <p:nvPr>
            <p:ph type="body" sz="quarter" idx="15" hasCustomPrompt="1"/>
          </p:nvPr>
        </p:nvSpPr>
        <p:spPr>
          <a:xfrm>
            <a:off x="449580" y="3610817"/>
            <a:ext cx="11292840" cy="460258"/>
          </a:xfrm>
          <a:noFill/>
        </p:spPr>
        <p:txBody>
          <a:bodyPr anchor="ctr">
            <a:normAutofit/>
          </a:bodyPr>
          <a:lstStyle>
            <a:lvl1pPr marL="0" indent="0" algn="ctr">
              <a:buNone/>
              <a:defRPr sz="2200" b="1">
                <a:solidFill>
                  <a:srgbClr val="01203D"/>
                </a:solidFill>
                <a:latin typeface="Gotham Bold" pitchFamily="50"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chfs.ky.gov/agencies/DPH</a:t>
            </a:r>
          </a:p>
        </p:txBody>
      </p:sp>
      <p:sp>
        <p:nvSpPr>
          <p:cNvPr id="12" name="Rectangle 11"/>
          <p:cNvSpPr/>
          <p:nvPr userDrawn="1"/>
        </p:nvSpPr>
        <p:spPr>
          <a:xfrm>
            <a:off x="449580" y="1034810"/>
            <a:ext cx="11292840" cy="769441"/>
          </a:xfrm>
          <a:prstGeom prst="rect">
            <a:avLst/>
          </a:prstGeom>
        </p:spPr>
        <p:txBody>
          <a:bodyPr wrap="square">
            <a:spAutoFit/>
          </a:bodyPr>
          <a:lstStyle/>
          <a:p>
            <a:pPr lvl="0" algn="ctr"/>
            <a:r>
              <a:rPr lang="en-US" sz="4400" b="0" dirty="0">
                <a:solidFill>
                  <a:srgbClr val="01203D"/>
                </a:solidFill>
                <a:latin typeface="Gotham Black" panose="02000604040000020004" pitchFamily="50" charset="0"/>
              </a:rPr>
              <a:t>Thank you!</a:t>
            </a:r>
          </a:p>
        </p:txBody>
      </p:sp>
      <p:sp>
        <p:nvSpPr>
          <p:cNvPr id="13" name="Text Placeholder 35"/>
          <p:cNvSpPr>
            <a:spLocks noGrp="1"/>
          </p:cNvSpPr>
          <p:nvPr>
            <p:ph type="body" sz="quarter" idx="14" hasCustomPrompt="1"/>
          </p:nvPr>
        </p:nvSpPr>
        <p:spPr>
          <a:xfrm>
            <a:off x="449580" y="1804251"/>
            <a:ext cx="5551827" cy="1719211"/>
          </a:xfrm>
        </p:spPr>
        <p:txBody>
          <a:bodyPr anchor="t"/>
          <a:lstStyle>
            <a:lvl1pPr marL="0" indent="0" algn="ctr">
              <a:buNone/>
              <a:defRPr baseline="0">
                <a:solidFill>
                  <a:schemeClr val="tx1"/>
                </a:solidFill>
                <a:latin typeface="Gotham Medium" panose="02000604030000020004" pitchFamily="50"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presenter name, phone, email</a:t>
            </a:r>
          </a:p>
        </p:txBody>
      </p:sp>
      <p:sp>
        <p:nvSpPr>
          <p:cNvPr id="3" name="Text Placeholder 2"/>
          <p:cNvSpPr>
            <a:spLocks noGrp="1"/>
          </p:cNvSpPr>
          <p:nvPr>
            <p:ph type="body" sz="quarter" idx="16" hasCustomPrompt="1"/>
          </p:nvPr>
        </p:nvSpPr>
        <p:spPr>
          <a:xfrm>
            <a:off x="6103936" y="1804226"/>
            <a:ext cx="5638483" cy="1719262"/>
          </a:xfrm>
        </p:spPr>
        <p:txBody>
          <a:bodyPr/>
          <a:lstStyle>
            <a:lvl1pPr marL="0" indent="0" algn="ctr">
              <a:buNone/>
              <a:defRPr baseline="0">
                <a:latin typeface="Gotham Medium" panose="02000604030000020004" pitchFamily="50" charset="0"/>
              </a:defRPr>
            </a:lvl1pPr>
            <a:lvl2pPr marL="457200" indent="0">
              <a:buNone/>
              <a:defRPr>
                <a:latin typeface="Calibri Light" panose="020F0302020204030204" pitchFamily="34" charset="0"/>
              </a:defRPr>
            </a:lvl2pPr>
            <a:lvl3pPr marL="914400" indent="0">
              <a:buNone/>
              <a:defRPr>
                <a:latin typeface="Calibri Light" panose="020F0302020204030204" pitchFamily="34" charset="0"/>
              </a:defRPr>
            </a:lvl3pPr>
            <a:lvl4pPr marL="1371600" indent="0">
              <a:buNone/>
              <a:defRPr>
                <a:latin typeface="Calibri Light" panose="020F0302020204030204" pitchFamily="34" charset="0"/>
              </a:defRPr>
            </a:lvl4pPr>
            <a:lvl5pPr marL="1828800" indent="0">
              <a:buNone/>
              <a:defRPr>
                <a:latin typeface="Calibri Light" panose="020F0302020204030204" pitchFamily="34" charset="0"/>
              </a:defRPr>
            </a:lvl5pPr>
          </a:lstStyle>
          <a:p>
            <a:pPr lvl="0"/>
            <a:r>
              <a:rPr lang="en-US" dirty="0"/>
              <a:t>Click to edit second presenter name, phone, email</a:t>
            </a:r>
          </a:p>
        </p:txBody>
      </p:sp>
      <p:sp>
        <p:nvSpPr>
          <p:cNvPr id="17" name="Rectangle 16">
            <a:extLst>
              <a:ext uri="{FF2B5EF4-FFF2-40B4-BE49-F238E27FC236}">
                <a16:creationId xmlns:a16="http://schemas.microsoft.com/office/drawing/2014/main" id="{32523B51-82E5-44C1-BD62-ECE0BBA1F480}"/>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16" name="Slide Number Placeholder 4">
            <a:extLst>
              <a:ext uri="{FF2B5EF4-FFF2-40B4-BE49-F238E27FC236}">
                <a16:creationId xmlns:a16="http://schemas.microsoft.com/office/drawing/2014/main" id="{656B23F0-6900-4B02-939A-6FE61AF4A8E4}"/>
              </a:ext>
            </a:extLst>
          </p:cNvPr>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grpSp>
        <p:nvGrpSpPr>
          <p:cNvPr id="15" name="Group 14">
            <a:extLst>
              <a:ext uri="{FF2B5EF4-FFF2-40B4-BE49-F238E27FC236}">
                <a16:creationId xmlns:a16="http://schemas.microsoft.com/office/drawing/2014/main" id="{49603730-3403-03DD-31C4-6B84628876D2}"/>
              </a:ext>
            </a:extLst>
          </p:cNvPr>
          <p:cNvGrpSpPr/>
          <p:nvPr userDrawn="1"/>
        </p:nvGrpSpPr>
        <p:grpSpPr>
          <a:xfrm>
            <a:off x="446252" y="4426502"/>
            <a:ext cx="11296168" cy="1828800"/>
            <a:chOff x="446252" y="4426502"/>
            <a:chExt cx="11296168" cy="1828800"/>
          </a:xfrm>
        </p:grpSpPr>
        <p:pic>
          <p:nvPicPr>
            <p:cNvPr id="18" name="Picture 17">
              <a:extLst>
                <a:ext uri="{FF2B5EF4-FFF2-40B4-BE49-F238E27FC236}">
                  <a16:creationId xmlns:a16="http://schemas.microsoft.com/office/drawing/2014/main" id="{26E62308-8BFF-BF47-A508-EAE4F17147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6252" y="4583903"/>
              <a:ext cx="3132289" cy="1371600"/>
            </a:xfrm>
            <a:prstGeom prst="rect">
              <a:avLst/>
            </a:prstGeom>
          </p:spPr>
        </p:pic>
        <p:pic>
          <p:nvPicPr>
            <p:cNvPr id="21" name="Graphic 20">
              <a:extLst>
                <a:ext uri="{FF2B5EF4-FFF2-40B4-BE49-F238E27FC236}">
                  <a16:creationId xmlns:a16="http://schemas.microsoft.com/office/drawing/2014/main" id="{CD83FAB4-E3F9-DC00-FCFC-A48AF38F3C1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65558" y="4426502"/>
              <a:ext cx="1860885" cy="1828800"/>
            </a:xfrm>
            <a:prstGeom prst="rect">
              <a:avLst/>
            </a:prstGeom>
          </p:spPr>
        </p:pic>
        <p:pic>
          <p:nvPicPr>
            <p:cNvPr id="22" name="Picture 21" descr="Logo&#10;&#10;Description automatically generated">
              <a:extLst>
                <a:ext uri="{FF2B5EF4-FFF2-40B4-BE49-F238E27FC236}">
                  <a16:creationId xmlns:a16="http://schemas.microsoft.com/office/drawing/2014/main" id="{1390A36E-B602-C30C-0EEF-32152E16743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026599" y="4657789"/>
              <a:ext cx="2715821" cy="1371600"/>
            </a:xfrm>
            <a:prstGeom prst="rect">
              <a:avLst/>
            </a:prstGeom>
          </p:spPr>
        </p:pic>
      </p:grpSp>
    </p:spTree>
    <p:extLst>
      <p:ext uri="{BB962C8B-B14F-4D97-AF65-F5344CB8AC3E}">
        <p14:creationId xmlns:p14="http://schemas.microsoft.com/office/powerpoint/2010/main" val="2742939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9DD0F58F-385B-4E3B-AE98-0AABC052F2D7}" type="datetimeFigureOut">
              <a:rPr lang="en-US" smtClean="0"/>
              <a:t>11/9/2023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F4905BC-13E0-4616-9D49-8892E4B0D9AD}"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4724625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ption 2">
    <p:spTree>
      <p:nvGrpSpPr>
        <p:cNvPr id="1" name=""/>
        <p:cNvGrpSpPr/>
        <p:nvPr/>
      </p:nvGrpSpPr>
      <p:grpSpPr>
        <a:xfrm>
          <a:off x="0" y="0"/>
          <a:ext cx="0" cy="0"/>
          <a:chOff x="0" y="0"/>
          <a:chExt cx="0" cy="0"/>
        </a:xfrm>
      </p:grpSpPr>
      <p:sp>
        <p:nvSpPr>
          <p:cNvPr id="15" name="Title 1"/>
          <p:cNvSpPr>
            <a:spLocks noGrp="1"/>
          </p:cNvSpPr>
          <p:nvPr>
            <p:ph type="ctrTitle" hasCustomPrompt="1"/>
          </p:nvPr>
        </p:nvSpPr>
        <p:spPr>
          <a:xfrm>
            <a:off x="4689451" y="1742388"/>
            <a:ext cx="6874476" cy="1902191"/>
          </a:xfrm>
        </p:spPr>
        <p:txBody>
          <a:bodyPr anchor="b">
            <a:normAutofit/>
          </a:bodyPr>
          <a:lstStyle>
            <a:lvl1pPr algn="l">
              <a:defRPr sz="4400" b="0">
                <a:solidFill>
                  <a:srgbClr val="01203D"/>
                </a:solidFill>
                <a:latin typeface="Gotham Black" panose="02000604040000020004" pitchFamily="50" charset="0"/>
              </a:defRPr>
            </a:lvl1pPr>
          </a:lstStyle>
          <a:p>
            <a:r>
              <a:rPr lang="en-US" dirty="0"/>
              <a:t>Click to edit title</a:t>
            </a:r>
          </a:p>
        </p:txBody>
      </p:sp>
      <p:sp>
        <p:nvSpPr>
          <p:cNvPr id="16" name="Subtitle 2"/>
          <p:cNvSpPr>
            <a:spLocks noGrp="1"/>
          </p:cNvSpPr>
          <p:nvPr>
            <p:ph type="subTitle" idx="1" hasCustomPrompt="1"/>
          </p:nvPr>
        </p:nvSpPr>
        <p:spPr>
          <a:xfrm>
            <a:off x="4689451" y="3644579"/>
            <a:ext cx="6874476" cy="679306"/>
          </a:xfrm>
        </p:spPr>
        <p:txBody>
          <a:bodyPr anchor="ctr">
            <a:normAutofit/>
          </a:bodyPr>
          <a:lstStyle>
            <a:lvl1pPr marL="0" indent="0" algn="l">
              <a:buNone/>
              <a:defRPr sz="3400">
                <a:solidFill>
                  <a:srgbClr val="01203D"/>
                </a:solidFill>
                <a:latin typeface="Gotham Bol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presenter</a:t>
            </a:r>
          </a:p>
        </p:txBody>
      </p:sp>
      <p:sp>
        <p:nvSpPr>
          <p:cNvPr id="8" name="Rectangle 7"/>
          <p:cNvSpPr/>
          <p:nvPr userDrawn="1"/>
        </p:nvSpPr>
        <p:spPr>
          <a:xfrm>
            <a:off x="-9331" y="0"/>
            <a:ext cx="4069080" cy="6869429"/>
          </a:xfrm>
          <a:prstGeom prst="rect">
            <a:avLst/>
          </a:prstGeom>
          <a:solidFill>
            <a:srgbClr val="012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p:cNvSpPr>
            <a:spLocks noGrp="1"/>
          </p:cNvSpPr>
          <p:nvPr>
            <p:ph type="body" sz="quarter" idx="13" hasCustomPrompt="1"/>
          </p:nvPr>
        </p:nvSpPr>
        <p:spPr>
          <a:xfrm>
            <a:off x="4689451" y="4342547"/>
            <a:ext cx="6874476" cy="651116"/>
          </a:xfrm>
        </p:spPr>
        <p:txBody>
          <a:bodyPr anchor="ctr">
            <a:normAutofit/>
          </a:bodyPr>
          <a:lstStyle>
            <a:lvl1pPr marL="0" indent="0" algn="l">
              <a:buNone/>
              <a:defRPr sz="2200">
                <a:solidFill>
                  <a:srgbClr val="01203D"/>
                </a:solidFill>
                <a:latin typeface="Gotham Medium" panose="02000604030000020004"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date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9451" y="5187069"/>
            <a:ext cx="2048256" cy="1103112"/>
          </a:xfrm>
          <a:prstGeom prst="rect">
            <a:avLst/>
          </a:prstGeom>
        </p:spPr>
      </p:pic>
      <p:sp>
        <p:nvSpPr>
          <p:cNvPr id="11" name="Rectangle 10"/>
          <p:cNvSpPr/>
          <p:nvPr userDrawn="1"/>
        </p:nvSpPr>
        <p:spPr>
          <a:xfrm>
            <a:off x="4059748" y="6470420"/>
            <a:ext cx="8139871" cy="411480"/>
          </a:xfrm>
          <a:prstGeom prst="rect">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spc="250" baseline="0" dirty="0"/>
          </a:p>
        </p:txBody>
      </p:sp>
      <p:pic>
        <p:nvPicPr>
          <p:cNvPr id="10" name="Graphic 9">
            <a:extLst>
              <a:ext uri="{FF2B5EF4-FFF2-40B4-BE49-F238E27FC236}">
                <a16:creationId xmlns:a16="http://schemas.microsoft.com/office/drawing/2014/main" id="{B62F158F-E475-41B0-A9F2-FA6EAC337CD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79728" y="5187069"/>
            <a:ext cx="1125835" cy="1106424"/>
          </a:xfrm>
          <a:prstGeom prst="rect">
            <a:avLst/>
          </a:prstGeom>
        </p:spPr>
      </p:pic>
      <p:pic>
        <p:nvPicPr>
          <p:cNvPr id="4" name="Picture 3" descr="Logo&#10;&#10;Description automatically generated">
            <a:extLst>
              <a:ext uri="{FF2B5EF4-FFF2-40B4-BE49-F238E27FC236}">
                <a16:creationId xmlns:a16="http://schemas.microsoft.com/office/drawing/2014/main" id="{F0A85846-F6C6-2601-7233-C70FAF47F12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373165" y="5187069"/>
            <a:ext cx="2190762" cy="1106424"/>
          </a:xfrm>
          <a:prstGeom prst="rect">
            <a:avLst/>
          </a:prstGeom>
        </p:spPr>
      </p:pic>
    </p:spTree>
    <p:extLst>
      <p:ext uri="{BB962C8B-B14F-4D97-AF65-F5344CB8AC3E}">
        <p14:creationId xmlns:p14="http://schemas.microsoft.com/office/powerpoint/2010/main" val="361797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264">
          <p15:clr>
            <a:srgbClr val="FBAE40"/>
          </p15:clr>
        </p15:guide>
        <p15:guide id="2" pos="5208">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ption 3">
    <p:spTree>
      <p:nvGrpSpPr>
        <p:cNvPr id="1" name=""/>
        <p:cNvGrpSpPr/>
        <p:nvPr/>
      </p:nvGrpSpPr>
      <p:grpSpPr>
        <a:xfrm>
          <a:off x="0" y="0"/>
          <a:ext cx="0" cy="0"/>
          <a:chOff x="0" y="0"/>
          <a:chExt cx="0" cy="0"/>
        </a:xfrm>
      </p:grpSpPr>
      <p:sp>
        <p:nvSpPr>
          <p:cNvPr id="14" name="Title 1"/>
          <p:cNvSpPr>
            <a:spLocks noGrp="1"/>
          </p:cNvSpPr>
          <p:nvPr>
            <p:ph type="ctrTitle" hasCustomPrompt="1"/>
          </p:nvPr>
        </p:nvSpPr>
        <p:spPr>
          <a:xfrm>
            <a:off x="449580" y="967615"/>
            <a:ext cx="11292840" cy="1902191"/>
          </a:xfrm>
        </p:spPr>
        <p:txBody>
          <a:bodyPr anchor="b">
            <a:normAutofit/>
          </a:bodyPr>
          <a:lstStyle>
            <a:lvl1pPr algn="ctr">
              <a:defRPr sz="4000" b="0">
                <a:solidFill>
                  <a:srgbClr val="01203D"/>
                </a:solidFill>
                <a:latin typeface="Gotham Black" panose="02000604040000020004" pitchFamily="50" charset="0"/>
              </a:defRPr>
            </a:lvl1pPr>
          </a:lstStyle>
          <a:p>
            <a:r>
              <a:rPr lang="en-US" dirty="0"/>
              <a:t>Click to edit presentation title</a:t>
            </a:r>
          </a:p>
        </p:txBody>
      </p:sp>
      <p:sp>
        <p:nvSpPr>
          <p:cNvPr id="15" name="Subtitle 2"/>
          <p:cNvSpPr>
            <a:spLocks noGrp="1"/>
          </p:cNvSpPr>
          <p:nvPr>
            <p:ph type="subTitle" idx="1" hasCustomPrompt="1"/>
          </p:nvPr>
        </p:nvSpPr>
        <p:spPr>
          <a:xfrm>
            <a:off x="449580" y="2972448"/>
            <a:ext cx="11292840" cy="576664"/>
          </a:xfrm>
        </p:spPr>
        <p:txBody>
          <a:bodyPr>
            <a:normAutofit/>
          </a:bodyPr>
          <a:lstStyle>
            <a:lvl1pPr marL="0" indent="0" algn="ctr">
              <a:buNone/>
              <a:defRPr sz="3400">
                <a:solidFill>
                  <a:srgbClr val="01203D"/>
                </a:solidFill>
                <a:latin typeface="Gotham Bol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presenter</a:t>
            </a:r>
          </a:p>
        </p:txBody>
      </p:sp>
      <p:sp>
        <p:nvSpPr>
          <p:cNvPr id="16" name="Text Placeholder 16"/>
          <p:cNvSpPr>
            <a:spLocks noGrp="1"/>
          </p:cNvSpPr>
          <p:nvPr>
            <p:ph type="body" sz="quarter" idx="10" hasCustomPrompt="1"/>
          </p:nvPr>
        </p:nvSpPr>
        <p:spPr>
          <a:xfrm>
            <a:off x="449580" y="3627140"/>
            <a:ext cx="11292840" cy="573088"/>
          </a:xfrm>
          <a:noFill/>
        </p:spPr>
        <p:txBody>
          <a:bodyPr anchor="ctr">
            <a:normAutofit/>
          </a:bodyPr>
          <a:lstStyle>
            <a:lvl1pPr marL="0" indent="0" algn="ctr">
              <a:buNone/>
              <a:defRPr sz="2200">
                <a:solidFill>
                  <a:srgbClr val="01203D"/>
                </a:solidFill>
                <a:latin typeface="Gotham Medium" panose="02000604030000020004"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date</a:t>
            </a:r>
          </a:p>
        </p:txBody>
      </p:sp>
      <p:sp>
        <p:nvSpPr>
          <p:cNvPr id="17" name="Rectangle 16">
            <a:extLst>
              <a:ext uri="{FF2B5EF4-FFF2-40B4-BE49-F238E27FC236}">
                <a16:creationId xmlns:a16="http://schemas.microsoft.com/office/drawing/2014/main" id="{2E8C2459-C6F1-448D-8985-63E4F0921456}"/>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6">
            <a:extLst>
              <a:ext uri="{FF2B5EF4-FFF2-40B4-BE49-F238E27FC236}">
                <a16:creationId xmlns:a16="http://schemas.microsoft.com/office/drawing/2014/main" id="{ED2E57C7-4CEB-4A55-93E5-172405F4E44F}"/>
              </a:ext>
            </a:extLst>
          </p:cNvPr>
          <p:cNvSpPr>
            <a:spLocks noGrp="1"/>
          </p:cNvSpPr>
          <p:nvPr>
            <p:ph type="body" sz="quarter" idx="11" hasCustomPrompt="1"/>
          </p:nvPr>
        </p:nvSpPr>
        <p:spPr>
          <a:xfrm>
            <a:off x="449580" y="6446520"/>
            <a:ext cx="11292840" cy="411480"/>
          </a:xfrm>
        </p:spPr>
        <p:txBody>
          <a:bodyPr anchor="ctr">
            <a:normAutofit/>
          </a:bodyPr>
          <a:lstStyle>
            <a:lvl1pPr marL="0" indent="0" algn="ctr">
              <a:buNone/>
              <a:defRPr sz="2000" b="1">
                <a:solidFill>
                  <a:schemeClr val="bg1"/>
                </a:solidFill>
                <a:latin typeface="Gotham Medium" panose="02000604030000020004"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chfs.ky.gov</a:t>
            </a:r>
          </a:p>
        </p:txBody>
      </p:sp>
      <p:grpSp>
        <p:nvGrpSpPr>
          <p:cNvPr id="13" name="Group 12">
            <a:extLst>
              <a:ext uri="{FF2B5EF4-FFF2-40B4-BE49-F238E27FC236}">
                <a16:creationId xmlns:a16="http://schemas.microsoft.com/office/drawing/2014/main" id="{94DD7FE5-F750-52B8-6425-0880B53E501E}"/>
              </a:ext>
            </a:extLst>
          </p:cNvPr>
          <p:cNvGrpSpPr/>
          <p:nvPr userDrawn="1"/>
        </p:nvGrpSpPr>
        <p:grpSpPr>
          <a:xfrm>
            <a:off x="446252" y="4426502"/>
            <a:ext cx="11296168" cy="1828800"/>
            <a:chOff x="446252" y="4426502"/>
            <a:chExt cx="11296168" cy="1828800"/>
          </a:xfrm>
        </p:grpSpPr>
        <p:pic>
          <p:nvPicPr>
            <p:cNvPr id="18" name="Picture 17">
              <a:extLst>
                <a:ext uri="{FF2B5EF4-FFF2-40B4-BE49-F238E27FC236}">
                  <a16:creationId xmlns:a16="http://schemas.microsoft.com/office/drawing/2014/main" id="{2CF61CC0-17B9-9175-B5AD-B1ADA972C6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6252" y="4583903"/>
              <a:ext cx="3132289" cy="1371600"/>
            </a:xfrm>
            <a:prstGeom prst="rect">
              <a:avLst/>
            </a:prstGeom>
          </p:spPr>
        </p:pic>
        <p:pic>
          <p:nvPicPr>
            <p:cNvPr id="20" name="Graphic 19">
              <a:extLst>
                <a:ext uri="{FF2B5EF4-FFF2-40B4-BE49-F238E27FC236}">
                  <a16:creationId xmlns:a16="http://schemas.microsoft.com/office/drawing/2014/main" id="{BF7CACC4-ECF8-3323-F11A-806C4492127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65558" y="4426502"/>
              <a:ext cx="1860885" cy="1828800"/>
            </a:xfrm>
            <a:prstGeom prst="rect">
              <a:avLst/>
            </a:prstGeom>
          </p:spPr>
        </p:pic>
        <p:pic>
          <p:nvPicPr>
            <p:cNvPr id="21" name="Picture 20" descr="Logo&#10;&#10;Description automatically generated">
              <a:extLst>
                <a:ext uri="{FF2B5EF4-FFF2-40B4-BE49-F238E27FC236}">
                  <a16:creationId xmlns:a16="http://schemas.microsoft.com/office/drawing/2014/main" id="{31C311CE-0294-9EC6-855E-5F77F668060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026599" y="4657789"/>
              <a:ext cx="2715821" cy="1371600"/>
            </a:xfrm>
            <a:prstGeom prst="rect">
              <a:avLst/>
            </a:prstGeom>
          </p:spPr>
        </p:pic>
      </p:grpSp>
    </p:spTree>
    <p:extLst>
      <p:ext uri="{BB962C8B-B14F-4D97-AF65-F5344CB8AC3E}">
        <p14:creationId xmlns:p14="http://schemas.microsoft.com/office/powerpoint/2010/main" val="1370525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52D80AB-F181-4FAB-B9C1-B5370E995CAD}"/>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5" name="Slide Number Placeholder 4"/>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Tree>
    <p:extLst>
      <p:ext uri="{BB962C8B-B14F-4D97-AF65-F5344CB8AC3E}">
        <p14:creationId xmlns:p14="http://schemas.microsoft.com/office/powerpoint/2010/main" val="298151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28" name="Title 5"/>
          <p:cNvSpPr txBox="1">
            <a:spLocks/>
          </p:cNvSpPr>
          <p:nvPr userDrawn="1"/>
        </p:nvSpPr>
        <p:spPr>
          <a:xfrm>
            <a:off x="449580" y="381636"/>
            <a:ext cx="11292840"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b="0" dirty="0">
                <a:solidFill>
                  <a:srgbClr val="01203D"/>
                </a:solidFill>
                <a:latin typeface="Gotham Bold" pitchFamily="50" charset="0"/>
              </a:rPr>
              <a:t>Kentucky Department for Public Health</a:t>
            </a:r>
          </a:p>
        </p:txBody>
      </p:sp>
      <p:sp>
        <p:nvSpPr>
          <p:cNvPr id="8" name="Rectangle 7"/>
          <p:cNvSpPr/>
          <p:nvPr userDrawn="1"/>
        </p:nvSpPr>
        <p:spPr>
          <a:xfrm>
            <a:off x="0" y="1938639"/>
            <a:ext cx="12192000" cy="4363165"/>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5"/>
          <p:cNvSpPr txBox="1">
            <a:spLocks/>
          </p:cNvSpPr>
          <p:nvPr userDrawn="1"/>
        </p:nvSpPr>
        <p:spPr>
          <a:xfrm>
            <a:off x="838200" y="1273195"/>
            <a:ext cx="10668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1" dirty="0">
                <a:latin typeface="Calibri Light" panose="020F0302020204030204" pitchFamily="34" charset="0"/>
                <a:cs typeface="Calibri Light" panose="020F0302020204030204" pitchFamily="34" charset="0"/>
              </a:rPr>
              <a:t>About Us</a:t>
            </a:r>
          </a:p>
        </p:txBody>
      </p:sp>
      <p:sp>
        <p:nvSpPr>
          <p:cNvPr id="11" name="TextBox 10"/>
          <p:cNvSpPr txBox="1"/>
          <p:nvPr userDrawn="1"/>
        </p:nvSpPr>
        <p:spPr>
          <a:xfrm>
            <a:off x="6172200" y="2261525"/>
            <a:ext cx="5578813" cy="3539430"/>
          </a:xfrm>
          <a:prstGeom prst="rect">
            <a:avLst/>
          </a:prstGeom>
          <a:noFill/>
        </p:spPr>
        <p:txBody>
          <a:bodyPr wrap="square" rtlCol="0">
            <a:spAutoFit/>
          </a:bodyPr>
          <a:lstStyle/>
          <a:p>
            <a:r>
              <a:rPr lang="en-US" sz="1600" dirty="0">
                <a:latin typeface="Gotham Medium" panose="02000604030000020004" pitchFamily="50" charset="0"/>
              </a:rPr>
              <a:t>The Department for Public Health (DPH) is dedicated to improving health and</a:t>
            </a:r>
            <a:r>
              <a:rPr lang="en-US" sz="1600" baseline="0" dirty="0">
                <a:latin typeface="Gotham Medium" panose="02000604030000020004" pitchFamily="50" charset="0"/>
              </a:rPr>
              <a:t> safety of Kentuckians through </a:t>
            </a:r>
            <a:r>
              <a:rPr lang="en-US" sz="1600" i="1" baseline="0" dirty="0">
                <a:latin typeface="Gotham Medium" panose="02000604030000020004" pitchFamily="50" charset="0"/>
              </a:rPr>
              <a:t>prevention</a:t>
            </a:r>
            <a:r>
              <a:rPr lang="en-US" sz="1600" baseline="0" dirty="0">
                <a:latin typeface="Gotham Medium" panose="02000604030000020004" pitchFamily="50" charset="0"/>
              </a:rPr>
              <a:t>, </a:t>
            </a:r>
            <a:r>
              <a:rPr lang="en-US" sz="1600" i="1" baseline="0" dirty="0">
                <a:latin typeface="Gotham Medium" panose="02000604030000020004" pitchFamily="50" charset="0"/>
              </a:rPr>
              <a:t>promotion</a:t>
            </a:r>
            <a:r>
              <a:rPr lang="en-US" sz="1600" baseline="0" dirty="0">
                <a:latin typeface="Gotham Medium" panose="02000604030000020004" pitchFamily="50" charset="0"/>
              </a:rPr>
              <a:t>, and </a:t>
            </a:r>
            <a:r>
              <a:rPr lang="en-US" sz="1600" i="1" baseline="0" dirty="0">
                <a:latin typeface="Gotham Medium" panose="02000604030000020004" pitchFamily="50" charset="0"/>
              </a:rPr>
              <a:t>protection</a:t>
            </a:r>
            <a:r>
              <a:rPr lang="en-US" sz="1600" baseline="0" dirty="0">
                <a:latin typeface="Gotham Medium" panose="02000604030000020004" pitchFamily="50" charset="0"/>
              </a:rPr>
              <a:t>.</a:t>
            </a:r>
          </a:p>
          <a:p>
            <a:endParaRPr lang="en-US" sz="1600" baseline="0" dirty="0">
              <a:latin typeface="Gotham Medium" panose="02000604030000020004" pitchFamily="50" charset="0"/>
            </a:endParaRPr>
          </a:p>
          <a:p>
            <a:r>
              <a:rPr lang="en-US" sz="1600" baseline="0" dirty="0">
                <a:latin typeface="Gotham Medium" panose="02000604030000020004" pitchFamily="50" charset="0"/>
              </a:rPr>
              <a:t>As a major component of the Cabinet for Health and Family Services, DPH provides guidance and support for health departments in all 120 counties.</a:t>
            </a:r>
          </a:p>
          <a:p>
            <a:endParaRPr lang="en-US" sz="1600" baseline="0" dirty="0">
              <a:latin typeface="Gotham Medium" panose="02000604030000020004" pitchFamily="50" charset="0"/>
            </a:endParaRPr>
          </a:p>
          <a:p>
            <a:r>
              <a:rPr lang="en-US" sz="1600" baseline="0" dirty="0">
                <a:latin typeface="Gotham Medium" panose="02000604030000020004" pitchFamily="50" charset="0"/>
              </a:rPr>
              <a:t>Serving as Kentucky’s dedicated public health resource, DPH is responsible for identifying and allocating resources to communities and public health institutions in an effort to prevent and protect against diseases, outbreaks, hazards statewide. </a:t>
            </a:r>
            <a:endParaRPr lang="en-US" sz="1600" dirty="0">
              <a:latin typeface="Gotham Medium" panose="02000604030000020004" pitchFamily="50" charset="0"/>
            </a:endParaRPr>
          </a:p>
        </p:txBody>
      </p:sp>
      <p:sp>
        <p:nvSpPr>
          <p:cNvPr id="4" name="Slide Number Placeholder 3"/>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46" name="Rectangle 45"/>
          <p:cNvSpPr/>
          <p:nvPr userDrawn="1"/>
        </p:nvSpPr>
        <p:spPr>
          <a:xfrm>
            <a:off x="-7620" y="1880473"/>
            <a:ext cx="12207240" cy="74025"/>
          </a:xfrm>
          <a:prstGeom prst="rect">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9" name="Rectangle 48"/>
          <p:cNvSpPr/>
          <p:nvPr userDrawn="1"/>
        </p:nvSpPr>
        <p:spPr>
          <a:xfrm>
            <a:off x="3516" y="6301807"/>
            <a:ext cx="12207240" cy="74025"/>
          </a:xfrm>
          <a:prstGeom prst="rect">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nvGrpSpPr>
          <p:cNvPr id="5" name="Group 4"/>
          <p:cNvGrpSpPr/>
          <p:nvPr userDrawn="1"/>
        </p:nvGrpSpPr>
        <p:grpSpPr>
          <a:xfrm>
            <a:off x="418307" y="2238360"/>
            <a:ext cx="5196308" cy="2275412"/>
            <a:chOff x="418307" y="2831610"/>
            <a:chExt cx="5196308" cy="2275412"/>
          </a:xfrm>
        </p:grpSpPr>
        <p:sp>
          <p:nvSpPr>
            <p:cNvPr id="17" name="Oval 16"/>
            <p:cNvSpPr/>
            <p:nvPr userDrawn="1"/>
          </p:nvSpPr>
          <p:spPr>
            <a:xfrm>
              <a:off x="2519465" y="3083669"/>
              <a:ext cx="972766" cy="92412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8307" y="2831610"/>
              <a:ext cx="5196308" cy="2275412"/>
            </a:xfrm>
            <a:prstGeom prst="rect">
              <a:avLst/>
            </a:prstGeom>
          </p:spPr>
        </p:pic>
      </p:grpSp>
      <p:pic>
        <p:nvPicPr>
          <p:cNvPr id="12" name="Graphic 11">
            <a:extLst>
              <a:ext uri="{FF2B5EF4-FFF2-40B4-BE49-F238E27FC236}">
                <a16:creationId xmlns:a16="http://schemas.microsoft.com/office/drawing/2014/main" id="{4F3DEF51-DA6D-4B21-89AE-E89E21091B5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25584" y="4630548"/>
            <a:ext cx="1581753" cy="1554480"/>
          </a:xfrm>
          <a:prstGeom prst="rect">
            <a:avLst/>
          </a:prstGeom>
        </p:spPr>
      </p:pic>
    </p:spTree>
    <p:extLst>
      <p:ext uri="{BB962C8B-B14F-4D97-AF65-F5344CB8AC3E}">
        <p14:creationId xmlns:p14="http://schemas.microsoft.com/office/powerpoint/2010/main" val="1034616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552">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Mission &amp; Vision">
    <p:spTree>
      <p:nvGrpSpPr>
        <p:cNvPr id="1" name=""/>
        <p:cNvGrpSpPr/>
        <p:nvPr/>
      </p:nvGrpSpPr>
      <p:grpSpPr>
        <a:xfrm>
          <a:off x="0" y="0"/>
          <a:ext cx="0" cy="0"/>
          <a:chOff x="0" y="0"/>
          <a:chExt cx="0" cy="0"/>
        </a:xfrm>
      </p:grpSpPr>
      <p:sp>
        <p:nvSpPr>
          <p:cNvPr id="28" name="Title 5"/>
          <p:cNvSpPr txBox="1">
            <a:spLocks/>
          </p:cNvSpPr>
          <p:nvPr userDrawn="1"/>
        </p:nvSpPr>
        <p:spPr>
          <a:xfrm>
            <a:off x="449580" y="381636"/>
            <a:ext cx="11292840"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b="0" dirty="0">
                <a:solidFill>
                  <a:srgbClr val="01203D"/>
                </a:solidFill>
                <a:latin typeface="Gotham Bold" pitchFamily="50" charset="0"/>
              </a:rPr>
              <a:t>Kentucky Department for Public Health</a:t>
            </a:r>
          </a:p>
        </p:txBody>
      </p:sp>
      <p:sp>
        <p:nvSpPr>
          <p:cNvPr id="8" name="Rectangle 7"/>
          <p:cNvSpPr/>
          <p:nvPr userDrawn="1"/>
        </p:nvSpPr>
        <p:spPr>
          <a:xfrm>
            <a:off x="0" y="1938639"/>
            <a:ext cx="12192000" cy="2049591"/>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5"/>
          <p:cNvSpPr txBox="1">
            <a:spLocks/>
          </p:cNvSpPr>
          <p:nvPr userDrawn="1"/>
        </p:nvSpPr>
        <p:spPr>
          <a:xfrm>
            <a:off x="838200" y="1298660"/>
            <a:ext cx="10668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0" dirty="0">
                <a:solidFill>
                  <a:srgbClr val="01203D"/>
                </a:solidFill>
                <a:latin typeface="Gotham Medium" panose="02000604030000020004" pitchFamily="50" charset="0"/>
              </a:rPr>
              <a:t>Mission and Vision in Action</a:t>
            </a:r>
          </a:p>
        </p:txBody>
      </p:sp>
      <p:sp>
        <p:nvSpPr>
          <p:cNvPr id="11" name="TextBox 10"/>
          <p:cNvSpPr txBox="1"/>
          <p:nvPr userDrawn="1"/>
        </p:nvSpPr>
        <p:spPr>
          <a:xfrm>
            <a:off x="6205591" y="2331486"/>
            <a:ext cx="5545422" cy="1015663"/>
          </a:xfrm>
          <a:prstGeom prst="rect">
            <a:avLst/>
          </a:prstGeom>
          <a:noFill/>
        </p:spPr>
        <p:txBody>
          <a:bodyPr wrap="square" rtlCol="0">
            <a:spAutoFit/>
          </a:bodyPr>
          <a:lstStyle/>
          <a:p>
            <a:r>
              <a:rPr lang="en-US" sz="2000" dirty="0">
                <a:latin typeface="Gotham Medium" panose="02000604030000020004" pitchFamily="50" charset="0"/>
              </a:rPr>
              <a:t>Our mission is to improve the health and safety of people in Kentucky through prevention, promotion and protection.</a:t>
            </a:r>
          </a:p>
        </p:txBody>
      </p:sp>
      <p:sp>
        <p:nvSpPr>
          <p:cNvPr id="12" name="Rectangle 11"/>
          <p:cNvSpPr/>
          <p:nvPr userDrawn="1"/>
        </p:nvSpPr>
        <p:spPr>
          <a:xfrm>
            <a:off x="457200" y="2300708"/>
            <a:ext cx="5522359" cy="1077218"/>
          </a:xfrm>
          <a:prstGeom prst="rect">
            <a:avLst/>
          </a:prstGeom>
        </p:spPr>
        <p:txBody>
          <a:bodyPr wrap="square">
            <a:spAutoFit/>
          </a:bodyPr>
          <a:lstStyle/>
          <a:p>
            <a:pPr algn="r"/>
            <a:r>
              <a:rPr lang="en-US" sz="3200" b="0" dirty="0">
                <a:latin typeface="Gotham Bold" pitchFamily="50" charset="0"/>
              </a:rPr>
              <a:t>Healthier People, </a:t>
            </a:r>
            <a:br>
              <a:rPr lang="en-US" sz="3200" b="0" dirty="0">
                <a:latin typeface="Gotham Bold" pitchFamily="50" charset="0"/>
              </a:rPr>
            </a:br>
            <a:r>
              <a:rPr lang="en-US" sz="3200" b="0" dirty="0">
                <a:latin typeface="Gotham Bold" pitchFamily="50" charset="0"/>
              </a:rPr>
              <a:t>Healthier Communities.</a:t>
            </a:r>
          </a:p>
        </p:txBody>
      </p:sp>
      <p:sp>
        <p:nvSpPr>
          <p:cNvPr id="14" name="Pentagon 13"/>
          <p:cNvSpPr/>
          <p:nvPr userDrawn="1"/>
        </p:nvSpPr>
        <p:spPr>
          <a:xfrm>
            <a:off x="7524599" y="3691136"/>
            <a:ext cx="3044952" cy="578875"/>
          </a:xfrm>
          <a:prstGeom prst="homePlate">
            <a:avLst/>
          </a:prstGeom>
          <a:solidFill>
            <a:srgbClr val="84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rgbClr val="62BCF0"/>
              </a:solidFill>
            </a:endParaRPr>
          </a:p>
        </p:txBody>
      </p:sp>
      <p:sp>
        <p:nvSpPr>
          <p:cNvPr id="15" name="Pentagon 14"/>
          <p:cNvSpPr/>
          <p:nvPr userDrawn="1"/>
        </p:nvSpPr>
        <p:spPr>
          <a:xfrm>
            <a:off x="4756678" y="3691136"/>
            <a:ext cx="3044952" cy="578875"/>
          </a:xfrm>
          <a:prstGeom prst="homePlate">
            <a:avLst/>
          </a:prstGeom>
          <a:solidFill>
            <a:srgbClr val="012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6" name="Pentagon 15"/>
          <p:cNvSpPr/>
          <p:nvPr userDrawn="1"/>
        </p:nvSpPr>
        <p:spPr>
          <a:xfrm>
            <a:off x="1995054" y="3691136"/>
            <a:ext cx="3044952" cy="578875"/>
          </a:xfrm>
          <a:prstGeom prst="homePlate">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7" name="TextBox 16"/>
          <p:cNvSpPr txBox="1"/>
          <p:nvPr userDrawn="1"/>
        </p:nvSpPr>
        <p:spPr>
          <a:xfrm>
            <a:off x="2327566" y="3795907"/>
            <a:ext cx="1538587" cy="369332"/>
          </a:xfrm>
          <a:prstGeom prst="rect">
            <a:avLst/>
          </a:prstGeom>
          <a:noFill/>
        </p:spPr>
        <p:txBody>
          <a:bodyPr wrap="square" rtlCol="0">
            <a:spAutoFit/>
          </a:bodyPr>
          <a:lstStyle/>
          <a:p>
            <a:pPr algn="ctr"/>
            <a:r>
              <a:rPr lang="en-US" sz="1800" b="1" dirty="0">
                <a:solidFill>
                  <a:schemeClr val="bg1"/>
                </a:solidFill>
              </a:rPr>
              <a:t>Prevention</a:t>
            </a:r>
          </a:p>
        </p:txBody>
      </p:sp>
      <p:sp>
        <p:nvSpPr>
          <p:cNvPr id="18" name="TextBox 17"/>
          <p:cNvSpPr txBox="1"/>
          <p:nvPr userDrawn="1"/>
        </p:nvSpPr>
        <p:spPr>
          <a:xfrm>
            <a:off x="5267039" y="3795907"/>
            <a:ext cx="1512451" cy="369332"/>
          </a:xfrm>
          <a:prstGeom prst="rect">
            <a:avLst/>
          </a:prstGeom>
          <a:noFill/>
        </p:spPr>
        <p:txBody>
          <a:bodyPr wrap="square" rtlCol="0">
            <a:spAutoFit/>
          </a:bodyPr>
          <a:lstStyle/>
          <a:p>
            <a:pPr algn="ctr"/>
            <a:r>
              <a:rPr lang="en-US" b="1" dirty="0">
                <a:solidFill>
                  <a:schemeClr val="bg1"/>
                </a:solidFill>
              </a:rPr>
              <a:t>Protection</a:t>
            </a:r>
          </a:p>
        </p:txBody>
      </p:sp>
      <p:sp>
        <p:nvSpPr>
          <p:cNvPr id="19" name="TextBox 18"/>
          <p:cNvSpPr txBox="1"/>
          <p:nvPr userDrawn="1"/>
        </p:nvSpPr>
        <p:spPr>
          <a:xfrm>
            <a:off x="8069588" y="3795907"/>
            <a:ext cx="1590713" cy="369332"/>
          </a:xfrm>
          <a:prstGeom prst="rect">
            <a:avLst/>
          </a:prstGeom>
          <a:noFill/>
        </p:spPr>
        <p:txBody>
          <a:bodyPr wrap="square" rtlCol="0">
            <a:spAutoFit/>
          </a:bodyPr>
          <a:lstStyle/>
          <a:p>
            <a:pPr algn="ctr"/>
            <a:r>
              <a:rPr lang="en-US" b="1" dirty="0">
                <a:solidFill>
                  <a:schemeClr val="bg1"/>
                </a:solidFill>
              </a:rPr>
              <a:t>Promotion</a:t>
            </a:r>
          </a:p>
        </p:txBody>
      </p:sp>
      <p:cxnSp>
        <p:nvCxnSpPr>
          <p:cNvPr id="20" name="Straight Connector 19"/>
          <p:cNvCxnSpPr/>
          <p:nvPr userDrawn="1"/>
        </p:nvCxnSpPr>
        <p:spPr>
          <a:xfrm>
            <a:off x="2494744" y="4251846"/>
            <a:ext cx="0" cy="365760"/>
          </a:xfrm>
          <a:prstGeom prst="line">
            <a:avLst/>
          </a:prstGeom>
          <a:ln w="38100">
            <a:solidFill>
              <a:srgbClr val="62BCF0"/>
            </a:solidFill>
            <a:round/>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5430981" y="4242610"/>
            <a:ext cx="0" cy="365760"/>
          </a:xfrm>
          <a:prstGeom prst="line">
            <a:avLst/>
          </a:prstGeom>
          <a:ln w="38100">
            <a:solidFill>
              <a:srgbClr val="01203D"/>
            </a:solidFill>
            <a:round/>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8272791" y="4251846"/>
            <a:ext cx="0" cy="365760"/>
          </a:xfrm>
          <a:prstGeom prst="line">
            <a:avLst/>
          </a:prstGeom>
          <a:ln w="38100">
            <a:solidFill>
              <a:srgbClr val="84BC49"/>
            </a:solidFill>
            <a:round/>
            <a:tailEnd type="ova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5292816" y="4893707"/>
            <a:ext cx="2675068" cy="1415772"/>
          </a:xfrm>
          <a:prstGeom prst="rect">
            <a:avLst/>
          </a:prstGeom>
          <a:noFill/>
        </p:spPr>
        <p:txBody>
          <a:bodyPr wrap="square" rtlCol="0">
            <a:spAutoFit/>
          </a:bodyPr>
          <a:lstStyle/>
          <a:p>
            <a:pPr algn="l">
              <a:lnSpc>
                <a:spcPct val="80000"/>
              </a:lnSpc>
              <a:spcAft>
                <a:spcPts val="1200"/>
              </a:spcAft>
            </a:pPr>
            <a:r>
              <a:rPr lang="en-US" sz="1400" dirty="0"/>
              <a:t>Environmental Inspections</a:t>
            </a:r>
          </a:p>
          <a:p>
            <a:pPr algn="l">
              <a:lnSpc>
                <a:spcPct val="80000"/>
              </a:lnSpc>
              <a:spcAft>
                <a:spcPts val="1200"/>
              </a:spcAft>
            </a:pPr>
            <a:r>
              <a:rPr lang="en-US" sz="1400" dirty="0"/>
              <a:t>Public Health and Disaster Preparedness</a:t>
            </a:r>
          </a:p>
          <a:p>
            <a:pPr algn="l">
              <a:lnSpc>
                <a:spcPct val="80000"/>
              </a:lnSpc>
              <a:spcAft>
                <a:spcPts val="1200"/>
              </a:spcAft>
            </a:pPr>
            <a:r>
              <a:rPr lang="en-US" sz="1400" dirty="0"/>
              <a:t>Disease Surveillance</a:t>
            </a:r>
          </a:p>
          <a:p>
            <a:pPr algn="l">
              <a:lnSpc>
                <a:spcPct val="80000"/>
              </a:lnSpc>
              <a:spcAft>
                <a:spcPts val="1200"/>
              </a:spcAft>
            </a:pPr>
            <a:r>
              <a:rPr lang="en-US" sz="1400" dirty="0"/>
              <a:t>Mobile Harm Reduction</a:t>
            </a:r>
          </a:p>
        </p:txBody>
      </p:sp>
      <p:sp>
        <p:nvSpPr>
          <p:cNvPr id="24" name="TextBox 23"/>
          <p:cNvSpPr txBox="1"/>
          <p:nvPr userDrawn="1"/>
        </p:nvSpPr>
        <p:spPr>
          <a:xfrm>
            <a:off x="2359207" y="4891065"/>
            <a:ext cx="1970554" cy="1243417"/>
          </a:xfrm>
          <a:prstGeom prst="rect">
            <a:avLst/>
          </a:prstGeom>
          <a:noFill/>
        </p:spPr>
        <p:txBody>
          <a:bodyPr wrap="square" rtlCol="0">
            <a:spAutoFit/>
          </a:bodyPr>
          <a:lstStyle/>
          <a:p>
            <a:pPr algn="l">
              <a:lnSpc>
                <a:spcPct val="80000"/>
              </a:lnSpc>
              <a:spcAft>
                <a:spcPts val="1200"/>
              </a:spcAft>
            </a:pPr>
            <a:r>
              <a:rPr lang="en-US" sz="1400" dirty="0"/>
              <a:t>HANDS</a:t>
            </a:r>
          </a:p>
          <a:p>
            <a:pPr algn="l">
              <a:lnSpc>
                <a:spcPct val="80000"/>
              </a:lnSpc>
              <a:spcAft>
                <a:spcPts val="1200"/>
              </a:spcAft>
            </a:pPr>
            <a:r>
              <a:rPr lang="en-US" sz="1400" dirty="0"/>
              <a:t>First Steps</a:t>
            </a:r>
          </a:p>
          <a:p>
            <a:pPr algn="l">
              <a:lnSpc>
                <a:spcPct val="80000"/>
              </a:lnSpc>
              <a:spcAft>
                <a:spcPts val="1200"/>
              </a:spcAft>
            </a:pPr>
            <a:r>
              <a:rPr lang="en-US" sz="1400" dirty="0"/>
              <a:t>Immunizations</a:t>
            </a:r>
          </a:p>
          <a:p>
            <a:pPr algn="l">
              <a:lnSpc>
                <a:spcPct val="80000"/>
              </a:lnSpc>
              <a:spcAft>
                <a:spcPts val="1200"/>
              </a:spcAft>
            </a:pPr>
            <a:r>
              <a:rPr lang="en-US" sz="1400" dirty="0"/>
              <a:t>Newborn Screening</a:t>
            </a:r>
          </a:p>
        </p:txBody>
      </p:sp>
      <p:sp>
        <p:nvSpPr>
          <p:cNvPr id="25" name="TextBox 24"/>
          <p:cNvSpPr txBox="1"/>
          <p:nvPr userDrawn="1"/>
        </p:nvSpPr>
        <p:spPr>
          <a:xfrm>
            <a:off x="8152611" y="4891065"/>
            <a:ext cx="2416939" cy="1243417"/>
          </a:xfrm>
          <a:prstGeom prst="rect">
            <a:avLst/>
          </a:prstGeom>
          <a:noFill/>
        </p:spPr>
        <p:txBody>
          <a:bodyPr wrap="square" rtlCol="0">
            <a:spAutoFit/>
          </a:bodyPr>
          <a:lstStyle/>
          <a:p>
            <a:pPr algn="l">
              <a:lnSpc>
                <a:spcPct val="80000"/>
              </a:lnSpc>
              <a:spcAft>
                <a:spcPts val="1200"/>
              </a:spcAft>
            </a:pPr>
            <a:r>
              <a:rPr lang="en-US" sz="1400" dirty="0"/>
              <a:t>WIC</a:t>
            </a:r>
          </a:p>
          <a:p>
            <a:pPr algn="l">
              <a:lnSpc>
                <a:spcPct val="80000"/>
              </a:lnSpc>
              <a:spcAft>
                <a:spcPts val="1200"/>
              </a:spcAft>
            </a:pPr>
            <a:r>
              <a:rPr lang="en-US" sz="1400" dirty="0"/>
              <a:t>Smoking Cessation</a:t>
            </a:r>
          </a:p>
          <a:p>
            <a:pPr algn="l">
              <a:lnSpc>
                <a:spcPct val="80000"/>
              </a:lnSpc>
              <a:spcAft>
                <a:spcPts val="1200"/>
              </a:spcAft>
            </a:pPr>
            <a:r>
              <a:rPr lang="en-US" sz="1400" dirty="0"/>
              <a:t>Diabetes Prevention</a:t>
            </a:r>
          </a:p>
          <a:p>
            <a:pPr algn="l">
              <a:lnSpc>
                <a:spcPct val="80000"/>
              </a:lnSpc>
              <a:spcAft>
                <a:spcPts val="1200"/>
              </a:spcAft>
            </a:pPr>
            <a:r>
              <a:rPr lang="en-US" sz="1400" dirty="0"/>
              <a:t>Prescription Assistance</a:t>
            </a:r>
          </a:p>
        </p:txBody>
      </p:sp>
      <p:sp>
        <p:nvSpPr>
          <p:cNvPr id="4" name="Slide Number Placeholder 3"/>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Tree>
    <p:extLst>
      <p:ext uri="{BB962C8B-B14F-4D97-AF65-F5344CB8AC3E}">
        <p14:creationId xmlns:p14="http://schemas.microsoft.com/office/powerpoint/2010/main" val="542804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408">
          <p15:clr>
            <a:srgbClr val="FBAE40"/>
          </p15:clr>
        </p15:guide>
        <p15:guide id="2" orient="horz" pos="2952">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HRSA Map">
    <p:spTree>
      <p:nvGrpSpPr>
        <p:cNvPr id="1" name=""/>
        <p:cNvGrpSpPr/>
        <p:nvPr/>
      </p:nvGrpSpPr>
      <p:grpSpPr>
        <a:xfrm>
          <a:off x="0" y="0"/>
          <a:ext cx="0" cy="0"/>
          <a:chOff x="0" y="0"/>
          <a:chExt cx="0" cy="0"/>
        </a:xfrm>
      </p:grpSpPr>
      <p:sp>
        <p:nvSpPr>
          <p:cNvPr id="28" name="Title 5"/>
          <p:cNvSpPr txBox="1">
            <a:spLocks/>
          </p:cNvSpPr>
          <p:nvPr userDrawn="1"/>
        </p:nvSpPr>
        <p:spPr>
          <a:xfrm>
            <a:off x="495575" y="381636"/>
            <a:ext cx="11188425"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dirty="0">
                <a:solidFill>
                  <a:srgbClr val="01203D"/>
                </a:solidFill>
                <a:latin typeface="Gotham Bold" pitchFamily="50" charset="0"/>
              </a:rPr>
              <a:t>Kentucky Department for Public Health</a:t>
            </a:r>
          </a:p>
        </p:txBody>
      </p:sp>
      <p:sp>
        <p:nvSpPr>
          <p:cNvPr id="8" name="Rectangle 7"/>
          <p:cNvSpPr/>
          <p:nvPr userDrawn="1"/>
        </p:nvSpPr>
        <p:spPr>
          <a:xfrm>
            <a:off x="0" y="1938639"/>
            <a:ext cx="12192000" cy="24126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5"/>
          <p:cNvSpPr txBox="1">
            <a:spLocks/>
          </p:cNvSpPr>
          <p:nvPr userDrawn="1"/>
        </p:nvSpPr>
        <p:spPr>
          <a:xfrm>
            <a:off x="838200" y="1279496"/>
            <a:ext cx="10668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0" dirty="0">
                <a:solidFill>
                  <a:srgbClr val="01203D"/>
                </a:solidFill>
                <a:latin typeface="Calibri Light" panose="020F0302020204030204" pitchFamily="34" charset="0"/>
              </a:rPr>
              <a:t>Response to the Opioid Crisis</a:t>
            </a:r>
          </a:p>
        </p:txBody>
      </p:sp>
      <p:sp>
        <p:nvSpPr>
          <p:cNvPr id="14" name="Pentagon 13"/>
          <p:cNvSpPr/>
          <p:nvPr userDrawn="1"/>
        </p:nvSpPr>
        <p:spPr>
          <a:xfrm>
            <a:off x="8287050" y="3490913"/>
            <a:ext cx="2819314" cy="578875"/>
          </a:xfrm>
          <a:prstGeom prst="homePlate">
            <a:avLst/>
          </a:prstGeom>
          <a:solidFill>
            <a:srgbClr val="84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5" name="Pentagon 14"/>
          <p:cNvSpPr/>
          <p:nvPr userDrawn="1"/>
        </p:nvSpPr>
        <p:spPr>
          <a:xfrm>
            <a:off x="8287050" y="2839317"/>
            <a:ext cx="2819314" cy="578875"/>
          </a:xfrm>
          <a:prstGeom prst="homePlate">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6" name="Pentagon 15"/>
          <p:cNvSpPr/>
          <p:nvPr userDrawn="1"/>
        </p:nvSpPr>
        <p:spPr>
          <a:xfrm>
            <a:off x="8287050" y="2191675"/>
            <a:ext cx="2819314" cy="578875"/>
          </a:xfrm>
          <a:prstGeom prst="homePlate">
            <a:avLst/>
          </a:prstGeom>
          <a:solidFill>
            <a:srgbClr val="012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7" name="TextBox 16"/>
          <p:cNvSpPr txBox="1"/>
          <p:nvPr userDrawn="1"/>
        </p:nvSpPr>
        <p:spPr>
          <a:xfrm>
            <a:off x="8287050" y="2305057"/>
            <a:ext cx="2538604" cy="338554"/>
          </a:xfrm>
          <a:prstGeom prst="rect">
            <a:avLst/>
          </a:prstGeom>
          <a:noFill/>
        </p:spPr>
        <p:txBody>
          <a:bodyPr wrap="square" rtlCol="0">
            <a:spAutoFit/>
          </a:bodyPr>
          <a:lstStyle/>
          <a:p>
            <a:pPr algn="l"/>
            <a:r>
              <a:rPr lang="en-US" sz="1600" b="1" dirty="0">
                <a:solidFill>
                  <a:schemeClr val="bg1"/>
                </a:solidFill>
              </a:rPr>
              <a:t>Syringe Exchange</a:t>
            </a:r>
          </a:p>
        </p:txBody>
      </p:sp>
      <p:sp>
        <p:nvSpPr>
          <p:cNvPr id="18" name="TextBox 17"/>
          <p:cNvSpPr txBox="1"/>
          <p:nvPr userDrawn="1"/>
        </p:nvSpPr>
        <p:spPr>
          <a:xfrm>
            <a:off x="8231634" y="2954596"/>
            <a:ext cx="3045346" cy="338554"/>
          </a:xfrm>
          <a:prstGeom prst="rect">
            <a:avLst/>
          </a:prstGeom>
          <a:noFill/>
        </p:spPr>
        <p:txBody>
          <a:bodyPr wrap="square" rtlCol="0">
            <a:spAutoFit/>
          </a:bodyPr>
          <a:lstStyle/>
          <a:p>
            <a:pPr algn="l"/>
            <a:r>
              <a:rPr lang="en-US" sz="1550" b="1" dirty="0">
                <a:solidFill>
                  <a:schemeClr val="bg1"/>
                </a:solidFill>
              </a:rPr>
              <a:t>www.FindHelpNowKY.org</a:t>
            </a:r>
          </a:p>
        </p:txBody>
      </p:sp>
      <p:sp>
        <p:nvSpPr>
          <p:cNvPr id="19" name="TextBox 18"/>
          <p:cNvSpPr txBox="1"/>
          <p:nvPr userDrawn="1"/>
        </p:nvSpPr>
        <p:spPr>
          <a:xfrm>
            <a:off x="8287049" y="3606724"/>
            <a:ext cx="2819314" cy="338554"/>
          </a:xfrm>
          <a:prstGeom prst="rect">
            <a:avLst/>
          </a:prstGeom>
          <a:noFill/>
        </p:spPr>
        <p:txBody>
          <a:bodyPr wrap="square" rtlCol="0">
            <a:spAutoFit/>
          </a:bodyPr>
          <a:lstStyle/>
          <a:p>
            <a:pPr algn="l"/>
            <a:r>
              <a:rPr lang="en-US" sz="1600" b="1" dirty="0">
                <a:solidFill>
                  <a:schemeClr val="bg1"/>
                </a:solidFill>
              </a:rPr>
              <a:t>Naloxone Distribution</a:t>
            </a:r>
          </a:p>
        </p:txBody>
      </p:sp>
      <p:sp>
        <p:nvSpPr>
          <p:cNvPr id="4" name="Slide Number Placeholder 3"/>
          <p:cNvSpPr>
            <a:spLocks noGrp="1"/>
          </p:cNvSpPr>
          <p:nvPr>
            <p:ph type="sldNum" sz="quarter" idx="12"/>
          </p:nvPr>
        </p:nvSpPr>
        <p:spPr>
          <a:xfrm>
            <a:off x="11428579" y="6538088"/>
            <a:ext cx="695325" cy="251816"/>
          </a:xfrm>
        </p:spPr>
        <p:txBody>
          <a:bodyPr/>
          <a:lstStyle>
            <a:lvl1pPr>
              <a:defRPr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26" name="Picture Placeholder 2"/>
          <p:cNvSpPr>
            <a:spLocks noGrp="1"/>
          </p:cNvSpPr>
          <p:nvPr>
            <p:ph type="pic" idx="1" hasCustomPrompt="1"/>
          </p:nvPr>
        </p:nvSpPr>
        <p:spPr>
          <a:xfrm>
            <a:off x="495575" y="2191675"/>
            <a:ext cx="7510764" cy="4377946"/>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Updated Map</a:t>
            </a:r>
          </a:p>
        </p:txBody>
      </p:sp>
    </p:spTree>
    <p:extLst>
      <p:ext uri="{BB962C8B-B14F-4D97-AF65-F5344CB8AC3E}">
        <p14:creationId xmlns:p14="http://schemas.microsoft.com/office/powerpoint/2010/main" val="108202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H System1">
    <p:spTree>
      <p:nvGrpSpPr>
        <p:cNvPr id="1" name=""/>
        <p:cNvGrpSpPr/>
        <p:nvPr/>
      </p:nvGrpSpPr>
      <p:grpSpPr>
        <a:xfrm>
          <a:off x="0" y="0"/>
          <a:ext cx="0" cy="0"/>
          <a:chOff x="0" y="0"/>
          <a:chExt cx="0" cy="0"/>
        </a:xfrm>
      </p:grpSpPr>
      <p:sp>
        <p:nvSpPr>
          <p:cNvPr id="25" name="Title 5"/>
          <p:cNvSpPr txBox="1">
            <a:spLocks/>
          </p:cNvSpPr>
          <p:nvPr userDrawn="1"/>
        </p:nvSpPr>
        <p:spPr>
          <a:xfrm>
            <a:off x="675702" y="365124"/>
            <a:ext cx="10840597"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b="0" dirty="0">
                <a:solidFill>
                  <a:srgbClr val="01203D"/>
                </a:solidFill>
                <a:latin typeface="Gotham Bold" pitchFamily="50" charset="0"/>
              </a:rPr>
              <a:t>Public Health System in Kentucky</a:t>
            </a:r>
          </a:p>
        </p:txBody>
      </p:sp>
      <p:sp>
        <p:nvSpPr>
          <p:cNvPr id="7" name="Slide Number Placeholder 6"/>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9" name="Oval 8"/>
          <p:cNvSpPr/>
          <p:nvPr userDrawn="1"/>
        </p:nvSpPr>
        <p:spPr>
          <a:xfrm>
            <a:off x="1638300" y="2370553"/>
            <a:ext cx="1844675" cy="1844675"/>
          </a:xfrm>
          <a:prstGeom prst="ellipse">
            <a:avLst/>
          </a:prstGeom>
          <a:noFill/>
          <a:ln w="38100">
            <a:solidFill>
              <a:srgbClr val="012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userDrawn="1"/>
        </p:nvSpPr>
        <p:spPr>
          <a:xfrm>
            <a:off x="1734740" y="2466993"/>
            <a:ext cx="1651794" cy="1651794"/>
          </a:xfrm>
          <a:prstGeom prst="ellipse">
            <a:avLst/>
          </a:prstGeom>
          <a:solidFill>
            <a:srgbClr val="01203D"/>
          </a:solidFill>
          <a:ln w="38100">
            <a:solidFill>
              <a:srgbClr val="012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2051067" y="2785059"/>
            <a:ext cx="963725" cy="1015663"/>
          </a:xfrm>
          <a:prstGeom prst="rect">
            <a:avLst/>
          </a:prstGeom>
        </p:spPr>
        <p:txBody>
          <a:bodyPr wrap="none">
            <a:spAutoFit/>
          </a:bodyPr>
          <a:lstStyle/>
          <a:p>
            <a:r>
              <a:rPr lang="en-US" sz="6000" b="1" dirty="0">
                <a:solidFill>
                  <a:schemeClr val="bg1"/>
                </a:solidFill>
              </a:rPr>
              <a:t>61</a:t>
            </a:r>
          </a:p>
        </p:txBody>
      </p:sp>
      <p:cxnSp>
        <p:nvCxnSpPr>
          <p:cNvPr id="12" name="Straight Connector 11"/>
          <p:cNvCxnSpPr/>
          <p:nvPr userDrawn="1"/>
        </p:nvCxnSpPr>
        <p:spPr>
          <a:xfrm>
            <a:off x="2560637" y="4215228"/>
            <a:ext cx="0" cy="457200"/>
          </a:xfrm>
          <a:prstGeom prst="line">
            <a:avLst/>
          </a:prstGeom>
          <a:ln w="38100">
            <a:solidFill>
              <a:srgbClr val="01203D"/>
            </a:solidFill>
            <a:round/>
            <a:tailEnd type="ova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1074737" y="4963942"/>
            <a:ext cx="2989263" cy="1200329"/>
          </a:xfrm>
          <a:prstGeom prst="rect">
            <a:avLst/>
          </a:prstGeom>
          <a:noFill/>
        </p:spPr>
        <p:txBody>
          <a:bodyPr wrap="square" rtlCol="0">
            <a:spAutoFit/>
          </a:bodyPr>
          <a:lstStyle/>
          <a:p>
            <a:pPr algn="ctr"/>
            <a:r>
              <a:rPr lang="en-US" dirty="0"/>
              <a:t>Partners with 61 local health departments to provide core services in all 120 counties</a:t>
            </a:r>
          </a:p>
          <a:p>
            <a:endParaRPr lang="en-US" dirty="0"/>
          </a:p>
        </p:txBody>
      </p:sp>
      <p:sp>
        <p:nvSpPr>
          <p:cNvPr id="14" name="Oval 13"/>
          <p:cNvSpPr/>
          <p:nvPr userDrawn="1"/>
        </p:nvSpPr>
        <p:spPr>
          <a:xfrm>
            <a:off x="5173662" y="2370553"/>
            <a:ext cx="1844675" cy="1844675"/>
          </a:xfrm>
          <a:prstGeom prst="ellipse">
            <a:avLst/>
          </a:prstGeom>
          <a:noFill/>
          <a:ln w="38100">
            <a:solidFill>
              <a:srgbClr val="62BC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userDrawn="1"/>
        </p:nvSpPr>
        <p:spPr>
          <a:xfrm>
            <a:off x="5270102" y="2466993"/>
            <a:ext cx="1651794" cy="1651794"/>
          </a:xfrm>
          <a:prstGeom prst="ellipse">
            <a:avLst/>
          </a:prstGeom>
          <a:solidFill>
            <a:srgbClr val="62BCF0"/>
          </a:solidFill>
          <a:ln w="38100">
            <a:solidFill>
              <a:srgbClr val="62BC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489102" y="2860949"/>
            <a:ext cx="1213794" cy="935000"/>
          </a:xfrm>
          <a:prstGeom prst="rect">
            <a:avLst/>
          </a:prstGeom>
        </p:spPr>
        <p:txBody>
          <a:bodyPr wrap="none">
            <a:spAutoFit/>
          </a:bodyPr>
          <a:lstStyle/>
          <a:p>
            <a:pPr algn="ctr">
              <a:lnSpc>
                <a:spcPct val="60000"/>
              </a:lnSpc>
            </a:pPr>
            <a:r>
              <a:rPr lang="en-US" sz="6000" b="1" dirty="0">
                <a:solidFill>
                  <a:schemeClr val="bg1"/>
                </a:solidFill>
              </a:rPr>
              <a:t>4</a:t>
            </a:r>
            <a:br>
              <a:rPr lang="en-US" sz="6000" b="1" dirty="0">
                <a:solidFill>
                  <a:schemeClr val="bg1"/>
                </a:solidFill>
              </a:rPr>
            </a:br>
            <a:r>
              <a:rPr lang="en-US" sz="2800" b="1" dirty="0">
                <a:solidFill>
                  <a:schemeClr val="bg1"/>
                </a:solidFill>
              </a:rPr>
              <a:t>million</a:t>
            </a:r>
          </a:p>
        </p:txBody>
      </p:sp>
      <p:cxnSp>
        <p:nvCxnSpPr>
          <p:cNvPr id="17" name="Straight Connector 16"/>
          <p:cNvCxnSpPr/>
          <p:nvPr userDrawn="1"/>
        </p:nvCxnSpPr>
        <p:spPr>
          <a:xfrm>
            <a:off x="6095999" y="4215228"/>
            <a:ext cx="0" cy="457200"/>
          </a:xfrm>
          <a:prstGeom prst="line">
            <a:avLst/>
          </a:prstGeom>
          <a:ln w="38100">
            <a:solidFill>
              <a:srgbClr val="62BCF0"/>
            </a:solidFill>
            <a:round/>
            <a:tailEnd type="oval"/>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a:xfrm>
            <a:off x="4610099" y="4963942"/>
            <a:ext cx="2989263" cy="1200329"/>
          </a:xfrm>
          <a:prstGeom prst="rect">
            <a:avLst/>
          </a:prstGeom>
          <a:noFill/>
        </p:spPr>
        <p:txBody>
          <a:bodyPr wrap="square" rtlCol="0">
            <a:spAutoFit/>
          </a:bodyPr>
          <a:lstStyle/>
          <a:p>
            <a:pPr algn="ctr"/>
            <a:r>
              <a:rPr lang="en-US" dirty="0"/>
              <a:t>Delivers more than 4 million</a:t>
            </a:r>
            <a:r>
              <a:rPr lang="en-US" baseline="0" dirty="0"/>
              <a:t> </a:t>
            </a:r>
            <a:r>
              <a:rPr lang="en-US" dirty="0"/>
              <a:t>services to over 400,000 Kentuckians annually</a:t>
            </a:r>
          </a:p>
          <a:p>
            <a:endParaRPr lang="en-US" dirty="0"/>
          </a:p>
        </p:txBody>
      </p:sp>
      <p:sp>
        <p:nvSpPr>
          <p:cNvPr id="19" name="Oval 18"/>
          <p:cNvSpPr/>
          <p:nvPr userDrawn="1"/>
        </p:nvSpPr>
        <p:spPr>
          <a:xfrm>
            <a:off x="8917213" y="2370553"/>
            <a:ext cx="1844675" cy="1844675"/>
          </a:xfrm>
          <a:prstGeom prst="ellipse">
            <a:avLst/>
          </a:prstGeom>
          <a:noFill/>
          <a:ln w="38100">
            <a:solidFill>
              <a:srgbClr val="84BC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userDrawn="1"/>
        </p:nvSpPr>
        <p:spPr>
          <a:xfrm>
            <a:off x="9013653" y="2466993"/>
            <a:ext cx="1651794" cy="1651794"/>
          </a:xfrm>
          <a:prstGeom prst="ellipse">
            <a:avLst/>
          </a:prstGeom>
          <a:solidFill>
            <a:srgbClr val="84BC49"/>
          </a:solidFill>
          <a:ln w="38100">
            <a:solidFill>
              <a:srgbClr val="84BC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9137162" y="2785058"/>
            <a:ext cx="1293944" cy="1015663"/>
          </a:xfrm>
          <a:prstGeom prst="rect">
            <a:avLst/>
          </a:prstGeom>
        </p:spPr>
        <p:txBody>
          <a:bodyPr wrap="none">
            <a:spAutoFit/>
          </a:bodyPr>
          <a:lstStyle/>
          <a:p>
            <a:r>
              <a:rPr lang="en-US" sz="6000" b="1" dirty="0">
                <a:solidFill>
                  <a:schemeClr val="bg1"/>
                </a:solidFill>
              </a:rPr>
              <a:t>1/3</a:t>
            </a:r>
          </a:p>
        </p:txBody>
      </p:sp>
      <p:cxnSp>
        <p:nvCxnSpPr>
          <p:cNvPr id="22" name="Straight Connector 21"/>
          <p:cNvCxnSpPr/>
          <p:nvPr userDrawn="1"/>
        </p:nvCxnSpPr>
        <p:spPr>
          <a:xfrm>
            <a:off x="9839550" y="4215228"/>
            <a:ext cx="0" cy="457200"/>
          </a:xfrm>
          <a:prstGeom prst="line">
            <a:avLst/>
          </a:prstGeom>
          <a:ln w="38100">
            <a:solidFill>
              <a:srgbClr val="84BC49"/>
            </a:solidFill>
            <a:round/>
            <a:tailEnd type="ova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8353650" y="4963942"/>
            <a:ext cx="2989263" cy="923330"/>
          </a:xfrm>
          <a:prstGeom prst="rect">
            <a:avLst/>
          </a:prstGeom>
          <a:noFill/>
        </p:spPr>
        <p:txBody>
          <a:bodyPr wrap="square" rtlCol="0">
            <a:spAutoFit/>
          </a:bodyPr>
          <a:lstStyle/>
          <a:p>
            <a:pPr algn="ctr"/>
            <a:r>
              <a:rPr lang="en-US" dirty="0"/>
              <a:t>Regulates an estimated third of Kentucky’s economy</a:t>
            </a:r>
          </a:p>
          <a:p>
            <a:endParaRPr lang="en-US" dirty="0"/>
          </a:p>
        </p:txBody>
      </p:sp>
      <p:sp>
        <p:nvSpPr>
          <p:cNvPr id="24" name="Title 5"/>
          <p:cNvSpPr txBox="1">
            <a:spLocks/>
          </p:cNvSpPr>
          <p:nvPr userDrawn="1"/>
        </p:nvSpPr>
        <p:spPr>
          <a:xfrm>
            <a:off x="0" y="1274831"/>
            <a:ext cx="12192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200" b="0" dirty="0">
                <a:solidFill>
                  <a:srgbClr val="01203D"/>
                </a:solidFill>
                <a:latin typeface="+mn-lt"/>
              </a:rPr>
              <a:t>Overview of Kentucky’s Largest Healthcare System</a:t>
            </a:r>
          </a:p>
        </p:txBody>
      </p:sp>
    </p:spTree>
    <p:extLst>
      <p:ext uri="{BB962C8B-B14F-4D97-AF65-F5344CB8AC3E}">
        <p14:creationId xmlns:p14="http://schemas.microsoft.com/office/powerpoint/2010/main" val="2619022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68">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H System2">
    <p:spTree>
      <p:nvGrpSpPr>
        <p:cNvPr id="1" name=""/>
        <p:cNvGrpSpPr/>
        <p:nvPr/>
      </p:nvGrpSpPr>
      <p:grpSpPr>
        <a:xfrm>
          <a:off x="0" y="0"/>
          <a:ext cx="0" cy="0"/>
          <a:chOff x="0" y="0"/>
          <a:chExt cx="0" cy="0"/>
        </a:xfrm>
      </p:grpSpPr>
      <p:sp>
        <p:nvSpPr>
          <p:cNvPr id="26" name="Picture Placeholder 2"/>
          <p:cNvSpPr>
            <a:spLocks noGrp="1"/>
          </p:cNvSpPr>
          <p:nvPr>
            <p:ph type="pic" idx="1" hasCustomPrompt="1"/>
          </p:nvPr>
        </p:nvSpPr>
        <p:spPr>
          <a:xfrm>
            <a:off x="1758" y="1954498"/>
            <a:ext cx="12188484" cy="4903502"/>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Updated Map</a:t>
            </a:r>
          </a:p>
        </p:txBody>
      </p:sp>
      <p:sp>
        <p:nvSpPr>
          <p:cNvPr id="25" name="Title 5"/>
          <p:cNvSpPr txBox="1">
            <a:spLocks/>
          </p:cNvSpPr>
          <p:nvPr userDrawn="1"/>
        </p:nvSpPr>
        <p:spPr>
          <a:xfrm>
            <a:off x="675702" y="365124"/>
            <a:ext cx="10840597"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b="0" dirty="0">
                <a:solidFill>
                  <a:srgbClr val="01203D"/>
                </a:solidFill>
                <a:latin typeface="Gotham Bold" pitchFamily="50" charset="0"/>
              </a:rPr>
              <a:t>Public Health System in Kentucky</a:t>
            </a:r>
          </a:p>
        </p:txBody>
      </p:sp>
      <p:sp>
        <p:nvSpPr>
          <p:cNvPr id="7" name="Slide Number Placeholder 6"/>
          <p:cNvSpPr>
            <a:spLocks noGrp="1"/>
          </p:cNvSpPr>
          <p:nvPr>
            <p:ph type="sldNum" sz="quarter" idx="12"/>
          </p:nvPr>
        </p:nvSpPr>
        <p:spPr>
          <a:xfrm>
            <a:off x="11428579" y="6538088"/>
            <a:ext cx="695325" cy="251816"/>
          </a:xfrm>
        </p:spPr>
        <p:txBody>
          <a:bodyPr/>
          <a:lstStyle>
            <a:lvl1pPr>
              <a:defRPr>
                <a:solidFill>
                  <a:srgbClr val="01203D"/>
                </a:solidFill>
                <a:latin typeface="Gotham Bold" pitchFamily="50" charset="0"/>
              </a:defRPr>
            </a:lvl1pPr>
          </a:lstStyle>
          <a:p>
            <a:fld id="{ABB8925F-B6BB-49B0-9469-5285B9C99CB3}" type="slidenum">
              <a:rPr lang="en-US" smtClean="0"/>
              <a:pPr/>
              <a:t>‹#›</a:t>
            </a:fld>
            <a:endParaRPr lang="en-US" dirty="0"/>
          </a:p>
        </p:txBody>
      </p:sp>
      <p:sp>
        <p:nvSpPr>
          <p:cNvPr id="24" name="Title 5"/>
          <p:cNvSpPr txBox="1">
            <a:spLocks/>
          </p:cNvSpPr>
          <p:nvPr userDrawn="1"/>
        </p:nvSpPr>
        <p:spPr>
          <a:xfrm>
            <a:off x="0" y="1284064"/>
            <a:ext cx="12192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0" dirty="0">
                <a:solidFill>
                  <a:srgbClr val="01203D"/>
                </a:solidFill>
                <a:latin typeface="Gotham Medium" panose="02000604030000020004" pitchFamily="50" charset="0"/>
              </a:rPr>
              <a:t>Statewide Reach</a:t>
            </a:r>
          </a:p>
        </p:txBody>
      </p:sp>
      <p:sp>
        <p:nvSpPr>
          <p:cNvPr id="29" name="Rectangle 28"/>
          <p:cNvSpPr/>
          <p:nvPr userDrawn="1"/>
        </p:nvSpPr>
        <p:spPr>
          <a:xfrm>
            <a:off x="1758" y="1880476"/>
            <a:ext cx="12207240" cy="74025"/>
          </a:xfrm>
          <a:prstGeom prst="rect">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Tree>
    <p:extLst>
      <p:ext uri="{BB962C8B-B14F-4D97-AF65-F5344CB8AC3E}">
        <p14:creationId xmlns:p14="http://schemas.microsoft.com/office/powerpoint/2010/main" val="3142445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rogram Char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467B39D-87AC-4D39-8154-C6852A584385}" type="datetime1">
              <a:rPr lang="en-US" smtClean="0"/>
              <a:pPr/>
              <a:t>11/9/2023</a:t>
            </a:fld>
            <a:endParaRPr lang="en-US" dirty="0"/>
          </a:p>
        </p:txBody>
      </p:sp>
      <p:sp>
        <p:nvSpPr>
          <p:cNvPr id="5" name="Slide Number Placeholder 4"/>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10" name="Rectangle 9"/>
          <p:cNvSpPr/>
          <p:nvPr userDrawn="1"/>
        </p:nvSpPr>
        <p:spPr>
          <a:xfrm>
            <a:off x="0" y="-5714"/>
            <a:ext cx="4069080" cy="6869429"/>
          </a:xfrm>
          <a:prstGeom prst="rect">
            <a:avLst/>
          </a:prstGeom>
          <a:solidFill>
            <a:srgbClr val="012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5"/>
          <p:cNvSpPr txBox="1">
            <a:spLocks/>
          </p:cNvSpPr>
          <p:nvPr userDrawn="1"/>
        </p:nvSpPr>
        <p:spPr>
          <a:xfrm>
            <a:off x="470796" y="2885732"/>
            <a:ext cx="3162759" cy="8721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0" dirty="0">
                <a:solidFill>
                  <a:schemeClr val="bg1"/>
                </a:solidFill>
                <a:latin typeface="Calibri Light" panose="020F0302020204030204" pitchFamily="34" charset="0"/>
              </a:rPr>
              <a:t>Organizational Chart</a:t>
            </a:r>
          </a:p>
        </p:txBody>
      </p:sp>
      <p:graphicFrame>
        <p:nvGraphicFramePr>
          <p:cNvPr id="13" name="Diagram 12"/>
          <p:cNvGraphicFramePr/>
          <p:nvPr userDrawn="1">
            <p:extLst>
              <p:ext uri="{D42A27DB-BD31-4B8C-83A1-F6EECF244321}">
                <p14:modId xmlns:p14="http://schemas.microsoft.com/office/powerpoint/2010/main" val="1403437812"/>
              </p:ext>
            </p:extLst>
          </p:nvPr>
        </p:nvGraphicFramePr>
        <p:xfrm>
          <a:off x="4013349" y="499710"/>
          <a:ext cx="5290290" cy="56738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9" name="Rectangle 28"/>
          <p:cNvSpPr/>
          <p:nvPr userDrawn="1"/>
        </p:nvSpPr>
        <p:spPr>
          <a:xfrm>
            <a:off x="9107055" y="145721"/>
            <a:ext cx="3016849" cy="6457152"/>
          </a:xfrm>
          <a:prstGeom prst="rect">
            <a:avLst/>
          </a:prstGeom>
        </p:spPr>
        <p:txBody>
          <a:bodyPr wrap="square">
            <a:spAutoFit/>
          </a:bodyPr>
          <a:lstStyle/>
          <a:p>
            <a:pPr lvl="0" algn="l" defTabSz="889000">
              <a:lnSpc>
                <a:spcPct val="80000"/>
              </a:lnSpc>
              <a:spcBef>
                <a:spcPct val="0"/>
              </a:spcBef>
              <a:spcAft>
                <a:spcPct val="35000"/>
              </a:spcAft>
            </a:pPr>
            <a:r>
              <a:rPr lang="en-US" sz="1100" kern="1200" dirty="0">
                <a:solidFill>
                  <a:srgbClr val="62BCF0"/>
                </a:solidFill>
              </a:rPr>
              <a:t>Health Equity</a:t>
            </a:r>
          </a:p>
          <a:p>
            <a:pPr lvl="0" algn="l" defTabSz="889000">
              <a:lnSpc>
                <a:spcPct val="80000"/>
              </a:lnSpc>
              <a:spcBef>
                <a:spcPct val="0"/>
              </a:spcBef>
              <a:spcAft>
                <a:spcPct val="35000"/>
              </a:spcAft>
            </a:pPr>
            <a:r>
              <a:rPr lang="en-US" sz="1100" kern="1200" dirty="0">
                <a:solidFill>
                  <a:srgbClr val="01203D"/>
                </a:solidFill>
              </a:rPr>
              <a:t>Nutrition Services </a:t>
            </a:r>
          </a:p>
          <a:p>
            <a:pPr lvl="0" algn="l" defTabSz="889000">
              <a:lnSpc>
                <a:spcPct val="80000"/>
              </a:lnSpc>
              <a:spcBef>
                <a:spcPct val="0"/>
              </a:spcBef>
              <a:spcAft>
                <a:spcPct val="35000"/>
              </a:spcAft>
            </a:pPr>
            <a:r>
              <a:rPr lang="en-US" sz="1100" kern="1200" dirty="0">
                <a:solidFill>
                  <a:srgbClr val="01203D"/>
                </a:solidFill>
              </a:rPr>
              <a:t>Child and Family Health Improvement</a:t>
            </a:r>
          </a:p>
          <a:p>
            <a:pPr lvl="0" algn="l" defTabSz="889000">
              <a:lnSpc>
                <a:spcPct val="80000"/>
              </a:lnSpc>
              <a:spcBef>
                <a:spcPct val="0"/>
              </a:spcBef>
              <a:spcAft>
                <a:spcPct val="35000"/>
              </a:spcAft>
            </a:pPr>
            <a:r>
              <a:rPr lang="en-US" sz="1100" kern="1200" dirty="0">
                <a:solidFill>
                  <a:srgbClr val="01203D"/>
                </a:solidFill>
              </a:rPr>
              <a:t>Early Childhood Development</a:t>
            </a:r>
          </a:p>
          <a:p>
            <a:pPr lvl="0" algn="l" defTabSz="889000">
              <a:lnSpc>
                <a:spcPct val="80000"/>
              </a:lnSpc>
              <a:spcBef>
                <a:spcPct val="0"/>
              </a:spcBef>
              <a:spcAft>
                <a:spcPct val="35000"/>
              </a:spcAft>
            </a:pPr>
            <a:r>
              <a:rPr lang="en-US" sz="1100" kern="1200" baseline="0" dirty="0">
                <a:solidFill>
                  <a:srgbClr val="01203D"/>
                </a:solidFill>
              </a:rPr>
              <a:t>Adolescent Health</a:t>
            </a:r>
          </a:p>
          <a:p>
            <a:pPr lvl="0" algn="l" defTabSz="889000">
              <a:lnSpc>
                <a:spcPct val="80000"/>
              </a:lnSpc>
              <a:spcBef>
                <a:spcPct val="0"/>
              </a:spcBef>
              <a:spcAft>
                <a:spcPct val="35000"/>
              </a:spcAft>
            </a:pPr>
            <a:r>
              <a:rPr lang="en-US" sz="1100" kern="1200" baseline="0" dirty="0">
                <a:solidFill>
                  <a:srgbClr val="01203D"/>
                </a:solidFill>
              </a:rPr>
              <a:t>School Health</a:t>
            </a:r>
          </a:p>
          <a:p>
            <a:pPr lvl="0" algn="l" defTabSz="889000">
              <a:lnSpc>
                <a:spcPct val="80000"/>
              </a:lnSpc>
              <a:spcBef>
                <a:spcPct val="0"/>
              </a:spcBef>
              <a:spcAft>
                <a:spcPct val="35000"/>
              </a:spcAft>
            </a:pPr>
            <a:r>
              <a:rPr lang="en-US" sz="1100" kern="1200" baseline="0" dirty="0">
                <a:solidFill>
                  <a:srgbClr val="01203D"/>
                </a:solidFill>
              </a:rPr>
              <a:t>Program Support</a:t>
            </a:r>
          </a:p>
          <a:p>
            <a:pPr lvl="0" algn="l" defTabSz="889000">
              <a:lnSpc>
                <a:spcPct val="80000"/>
              </a:lnSpc>
              <a:spcBef>
                <a:spcPct val="0"/>
              </a:spcBef>
              <a:spcAft>
                <a:spcPct val="35000"/>
              </a:spcAft>
            </a:pPr>
            <a:r>
              <a:rPr lang="en-US" sz="1100" kern="1200" baseline="0" dirty="0">
                <a:solidFill>
                  <a:srgbClr val="62BCF0"/>
                </a:solidFill>
              </a:rPr>
              <a:t>Breast and Cervical Cancer Screening</a:t>
            </a:r>
          </a:p>
          <a:p>
            <a:pPr lvl="0" algn="l" defTabSz="889000">
              <a:lnSpc>
                <a:spcPct val="80000"/>
              </a:lnSpc>
              <a:spcBef>
                <a:spcPct val="0"/>
              </a:spcBef>
              <a:spcAft>
                <a:spcPct val="35000"/>
              </a:spcAft>
            </a:pPr>
            <a:r>
              <a:rPr lang="en-US" sz="1100" kern="1200" baseline="0" dirty="0">
                <a:solidFill>
                  <a:srgbClr val="62BCF0"/>
                </a:solidFill>
              </a:rPr>
              <a:t>Family Planning</a:t>
            </a:r>
          </a:p>
          <a:p>
            <a:pPr lvl="0" algn="l" defTabSz="889000">
              <a:lnSpc>
                <a:spcPct val="80000"/>
              </a:lnSpc>
              <a:spcBef>
                <a:spcPct val="0"/>
              </a:spcBef>
              <a:spcAft>
                <a:spcPct val="35000"/>
              </a:spcAft>
            </a:pPr>
            <a:r>
              <a:rPr lang="en-US" sz="1100" kern="1200" baseline="0" dirty="0">
                <a:solidFill>
                  <a:srgbClr val="62BCF0"/>
                </a:solidFill>
              </a:rPr>
              <a:t>Preconception Health </a:t>
            </a:r>
          </a:p>
          <a:p>
            <a:pPr lvl="0" algn="l" defTabSz="889000">
              <a:lnSpc>
                <a:spcPct val="80000"/>
              </a:lnSpc>
              <a:spcBef>
                <a:spcPct val="0"/>
              </a:spcBef>
              <a:spcAft>
                <a:spcPct val="35000"/>
              </a:spcAft>
            </a:pPr>
            <a:r>
              <a:rPr lang="en-US" sz="1100" kern="1200" baseline="0" dirty="0">
                <a:solidFill>
                  <a:srgbClr val="62BCF0"/>
                </a:solidFill>
              </a:rPr>
              <a:t>Ovarian Cancer Awareness</a:t>
            </a:r>
          </a:p>
          <a:p>
            <a:pPr lvl="0" algn="l" defTabSz="889000">
              <a:lnSpc>
                <a:spcPct val="80000"/>
              </a:lnSpc>
              <a:spcBef>
                <a:spcPct val="0"/>
              </a:spcBef>
              <a:spcAft>
                <a:spcPct val="35000"/>
              </a:spcAft>
            </a:pPr>
            <a:r>
              <a:rPr lang="en-US" sz="1100" kern="1200" baseline="0" dirty="0">
                <a:solidFill>
                  <a:srgbClr val="84BC49"/>
                </a:solidFill>
              </a:rPr>
              <a:t>Chronic Disease Prevention</a:t>
            </a:r>
          </a:p>
          <a:p>
            <a:pPr lvl="0" algn="l" defTabSz="889000">
              <a:lnSpc>
                <a:spcPct val="80000"/>
              </a:lnSpc>
              <a:spcBef>
                <a:spcPct val="0"/>
              </a:spcBef>
              <a:spcAft>
                <a:spcPct val="35000"/>
              </a:spcAft>
            </a:pPr>
            <a:r>
              <a:rPr lang="en-US" sz="1100" kern="1200" baseline="0" dirty="0">
                <a:solidFill>
                  <a:srgbClr val="84BC49"/>
                </a:solidFill>
              </a:rPr>
              <a:t>Health Care Access</a:t>
            </a:r>
          </a:p>
          <a:p>
            <a:pPr marL="0" marR="0" lvl="0" indent="0" algn="l" defTabSz="889000" rtl="0" eaLnBrk="1" fontAlgn="auto" latinLnBrk="0" hangingPunct="1">
              <a:lnSpc>
                <a:spcPct val="80000"/>
              </a:lnSpc>
              <a:spcBef>
                <a:spcPct val="0"/>
              </a:spcBef>
              <a:spcAft>
                <a:spcPct val="35000"/>
              </a:spcAft>
              <a:buClrTx/>
              <a:buSzTx/>
              <a:buFontTx/>
              <a:buNone/>
              <a:tabLst/>
              <a:defRPr/>
            </a:pPr>
            <a:r>
              <a:rPr lang="en-US" sz="1100" kern="1200" dirty="0">
                <a:solidFill>
                  <a:srgbClr val="84BC49"/>
                </a:solidFill>
              </a:rPr>
              <a:t>Health</a:t>
            </a:r>
            <a:r>
              <a:rPr lang="en-US" sz="1100" kern="1200" baseline="0" dirty="0">
                <a:solidFill>
                  <a:srgbClr val="84BC49"/>
                </a:solidFill>
              </a:rPr>
              <a:t> Promotion</a:t>
            </a:r>
          </a:p>
          <a:p>
            <a:pPr lvl="0" algn="l" defTabSz="889000">
              <a:lnSpc>
                <a:spcPct val="80000"/>
              </a:lnSpc>
              <a:spcBef>
                <a:spcPct val="0"/>
              </a:spcBef>
              <a:spcAft>
                <a:spcPct val="35000"/>
              </a:spcAft>
            </a:pPr>
            <a:r>
              <a:rPr lang="en-US" sz="1100" kern="1200" baseline="0" dirty="0">
                <a:solidFill>
                  <a:srgbClr val="01203D"/>
                </a:solidFill>
              </a:rPr>
              <a:t>HIV/AIDS</a:t>
            </a:r>
          </a:p>
          <a:p>
            <a:pPr lvl="0" algn="l" defTabSz="889000">
              <a:lnSpc>
                <a:spcPct val="80000"/>
              </a:lnSpc>
              <a:spcBef>
                <a:spcPct val="0"/>
              </a:spcBef>
              <a:spcAft>
                <a:spcPct val="35000"/>
              </a:spcAft>
            </a:pPr>
            <a:r>
              <a:rPr lang="en-US" sz="1100" kern="1200" baseline="0" dirty="0">
                <a:solidFill>
                  <a:srgbClr val="01203D"/>
                </a:solidFill>
              </a:rPr>
              <a:t>Infectious Disease</a:t>
            </a:r>
          </a:p>
          <a:p>
            <a:pPr lvl="0" algn="l" defTabSz="889000">
              <a:lnSpc>
                <a:spcPct val="80000"/>
              </a:lnSpc>
              <a:spcBef>
                <a:spcPct val="0"/>
              </a:spcBef>
              <a:spcAft>
                <a:spcPct val="35000"/>
              </a:spcAft>
            </a:pPr>
            <a:r>
              <a:rPr lang="en-US" sz="1100" kern="1200" baseline="0" dirty="0">
                <a:solidFill>
                  <a:srgbClr val="01203D"/>
                </a:solidFill>
              </a:rPr>
              <a:t>Vital Statistics</a:t>
            </a:r>
          </a:p>
          <a:p>
            <a:pPr lvl="0" algn="l" defTabSz="889000">
              <a:lnSpc>
                <a:spcPct val="80000"/>
              </a:lnSpc>
              <a:spcBef>
                <a:spcPct val="0"/>
              </a:spcBef>
              <a:spcAft>
                <a:spcPct val="35000"/>
              </a:spcAft>
            </a:pPr>
            <a:r>
              <a:rPr lang="en-US" sz="1100" kern="1200" baseline="0" dirty="0">
                <a:solidFill>
                  <a:srgbClr val="01203D"/>
                </a:solidFill>
              </a:rPr>
              <a:t>Immunizations</a:t>
            </a:r>
          </a:p>
          <a:p>
            <a:pPr lvl="0" algn="l" defTabSz="889000">
              <a:lnSpc>
                <a:spcPct val="80000"/>
              </a:lnSpc>
              <a:spcBef>
                <a:spcPct val="0"/>
              </a:spcBef>
              <a:spcAft>
                <a:spcPct val="35000"/>
              </a:spcAft>
            </a:pPr>
            <a:r>
              <a:rPr lang="en-US" sz="1100" kern="1200" baseline="0" dirty="0">
                <a:solidFill>
                  <a:srgbClr val="62BCF0"/>
                </a:solidFill>
              </a:rPr>
              <a:t>Milk Safety</a:t>
            </a:r>
          </a:p>
          <a:p>
            <a:pPr lvl="0" algn="l" defTabSz="889000">
              <a:lnSpc>
                <a:spcPct val="80000"/>
              </a:lnSpc>
              <a:spcBef>
                <a:spcPct val="0"/>
              </a:spcBef>
              <a:spcAft>
                <a:spcPct val="35000"/>
              </a:spcAft>
            </a:pPr>
            <a:r>
              <a:rPr lang="en-US" sz="1100" kern="1200" baseline="0" dirty="0">
                <a:solidFill>
                  <a:srgbClr val="62BCF0"/>
                </a:solidFill>
              </a:rPr>
              <a:t>Food Safety</a:t>
            </a:r>
          </a:p>
          <a:p>
            <a:pPr lvl="0" algn="l" defTabSz="889000">
              <a:lnSpc>
                <a:spcPct val="80000"/>
              </a:lnSpc>
              <a:spcBef>
                <a:spcPct val="0"/>
              </a:spcBef>
              <a:spcAft>
                <a:spcPct val="35000"/>
              </a:spcAft>
            </a:pPr>
            <a:r>
              <a:rPr lang="en-US" sz="1100" kern="1200" baseline="0" dirty="0">
                <a:solidFill>
                  <a:srgbClr val="62BCF0"/>
                </a:solidFill>
              </a:rPr>
              <a:t>Environmental Management</a:t>
            </a:r>
          </a:p>
          <a:p>
            <a:pPr lvl="0" algn="l" defTabSz="889000">
              <a:lnSpc>
                <a:spcPct val="80000"/>
              </a:lnSpc>
              <a:spcBef>
                <a:spcPct val="0"/>
              </a:spcBef>
              <a:spcAft>
                <a:spcPct val="35000"/>
              </a:spcAft>
            </a:pPr>
            <a:r>
              <a:rPr lang="en-US" sz="1100" kern="1200" baseline="0" dirty="0">
                <a:solidFill>
                  <a:srgbClr val="62BCF0"/>
                </a:solidFill>
              </a:rPr>
              <a:t>Radiation Health</a:t>
            </a:r>
          </a:p>
          <a:p>
            <a:pPr lvl="0" algn="l" defTabSz="889000">
              <a:lnSpc>
                <a:spcPct val="80000"/>
              </a:lnSpc>
              <a:spcBef>
                <a:spcPct val="0"/>
              </a:spcBef>
              <a:spcAft>
                <a:spcPct val="35000"/>
              </a:spcAft>
            </a:pPr>
            <a:r>
              <a:rPr lang="en-US" sz="1100" kern="1200" baseline="0" dirty="0">
                <a:solidFill>
                  <a:srgbClr val="62BCF0"/>
                </a:solidFill>
              </a:rPr>
              <a:t>Public Safety</a:t>
            </a:r>
          </a:p>
          <a:p>
            <a:pPr lvl="0" algn="l" defTabSz="889000">
              <a:lnSpc>
                <a:spcPct val="80000"/>
              </a:lnSpc>
              <a:spcBef>
                <a:spcPct val="0"/>
              </a:spcBef>
              <a:spcAft>
                <a:spcPct val="35000"/>
              </a:spcAft>
            </a:pPr>
            <a:r>
              <a:rPr lang="en-US" sz="1100" kern="1200" baseline="0" dirty="0">
                <a:solidFill>
                  <a:srgbClr val="62BCF0"/>
                </a:solidFill>
              </a:rPr>
              <a:t>Public Health Preparedness</a:t>
            </a:r>
          </a:p>
          <a:p>
            <a:pPr lvl="0" algn="l" defTabSz="889000">
              <a:lnSpc>
                <a:spcPct val="80000"/>
              </a:lnSpc>
              <a:spcBef>
                <a:spcPct val="0"/>
              </a:spcBef>
              <a:spcAft>
                <a:spcPct val="35000"/>
              </a:spcAft>
            </a:pPr>
            <a:r>
              <a:rPr lang="en-US" sz="1100" kern="1200" baseline="0" dirty="0">
                <a:solidFill>
                  <a:srgbClr val="84BC49"/>
                </a:solidFill>
              </a:rPr>
              <a:t>Microbiology</a:t>
            </a:r>
          </a:p>
          <a:p>
            <a:pPr lvl="0" algn="l" defTabSz="889000">
              <a:lnSpc>
                <a:spcPct val="80000"/>
              </a:lnSpc>
              <a:spcBef>
                <a:spcPct val="0"/>
              </a:spcBef>
              <a:spcAft>
                <a:spcPct val="35000"/>
              </a:spcAft>
            </a:pPr>
            <a:r>
              <a:rPr lang="en-US" sz="1100" kern="1200" baseline="0" dirty="0">
                <a:solidFill>
                  <a:srgbClr val="84BC49"/>
                </a:solidFill>
              </a:rPr>
              <a:t>Molecular and Clinical Chemistry</a:t>
            </a:r>
          </a:p>
          <a:p>
            <a:pPr lvl="0" algn="l" defTabSz="889000">
              <a:lnSpc>
                <a:spcPct val="80000"/>
              </a:lnSpc>
              <a:spcBef>
                <a:spcPct val="0"/>
              </a:spcBef>
              <a:spcAft>
                <a:spcPct val="35000"/>
              </a:spcAft>
            </a:pPr>
            <a:r>
              <a:rPr lang="en-US" sz="1100" kern="1200" baseline="0" dirty="0">
                <a:solidFill>
                  <a:srgbClr val="84BC49"/>
                </a:solidFill>
              </a:rPr>
              <a:t>Global Preparedness and Environmental</a:t>
            </a:r>
          </a:p>
          <a:p>
            <a:pPr lvl="0" algn="l" defTabSz="889000">
              <a:lnSpc>
                <a:spcPct val="80000"/>
              </a:lnSpc>
              <a:spcBef>
                <a:spcPct val="0"/>
              </a:spcBef>
              <a:spcAft>
                <a:spcPct val="35000"/>
              </a:spcAft>
            </a:pPr>
            <a:r>
              <a:rPr lang="en-US" sz="1100" kern="1200" baseline="0" dirty="0">
                <a:solidFill>
                  <a:srgbClr val="84BC49"/>
                </a:solidFill>
              </a:rPr>
              <a:t>Business Operations</a:t>
            </a:r>
          </a:p>
          <a:p>
            <a:pPr lvl="0" algn="l" defTabSz="889000">
              <a:lnSpc>
                <a:spcPct val="80000"/>
              </a:lnSpc>
              <a:spcBef>
                <a:spcPct val="0"/>
              </a:spcBef>
              <a:spcAft>
                <a:spcPct val="35000"/>
              </a:spcAft>
            </a:pPr>
            <a:r>
              <a:rPr lang="en-US" sz="1100" kern="1200" baseline="0" dirty="0">
                <a:solidFill>
                  <a:srgbClr val="01203D"/>
                </a:solidFill>
              </a:rPr>
              <a:t>Contracts and Payment</a:t>
            </a:r>
          </a:p>
          <a:p>
            <a:pPr lvl="0" algn="l" defTabSz="889000">
              <a:lnSpc>
                <a:spcPct val="80000"/>
              </a:lnSpc>
              <a:spcBef>
                <a:spcPct val="0"/>
              </a:spcBef>
              <a:spcAft>
                <a:spcPct val="35000"/>
              </a:spcAft>
            </a:pPr>
            <a:r>
              <a:rPr lang="en-US" sz="1100" kern="1200" baseline="0" dirty="0">
                <a:solidFill>
                  <a:srgbClr val="01203D"/>
                </a:solidFill>
              </a:rPr>
              <a:t>Local Health Operations</a:t>
            </a:r>
          </a:p>
          <a:p>
            <a:pPr lvl="0" algn="l" defTabSz="889000">
              <a:lnSpc>
                <a:spcPct val="80000"/>
              </a:lnSpc>
              <a:spcBef>
                <a:spcPct val="0"/>
              </a:spcBef>
              <a:spcAft>
                <a:spcPct val="35000"/>
              </a:spcAft>
            </a:pPr>
            <a:r>
              <a:rPr lang="en-US" sz="1100" kern="1200" baseline="0" dirty="0">
                <a:solidFill>
                  <a:srgbClr val="01203D"/>
                </a:solidFill>
              </a:rPr>
              <a:t>Budget</a:t>
            </a:r>
          </a:p>
          <a:p>
            <a:pPr lvl="0" algn="l" defTabSz="889000">
              <a:lnSpc>
                <a:spcPct val="80000"/>
              </a:lnSpc>
              <a:spcBef>
                <a:spcPct val="0"/>
              </a:spcBef>
              <a:spcAft>
                <a:spcPct val="35000"/>
              </a:spcAft>
            </a:pPr>
            <a:r>
              <a:rPr lang="en-US" sz="1100" kern="1200" baseline="0" dirty="0">
                <a:solidFill>
                  <a:srgbClr val="01203D"/>
                </a:solidFill>
              </a:rPr>
              <a:t>Local Health Personnel</a:t>
            </a:r>
          </a:p>
          <a:p>
            <a:pPr lvl="0" algn="l" defTabSz="889000">
              <a:lnSpc>
                <a:spcPct val="80000"/>
              </a:lnSpc>
              <a:spcBef>
                <a:spcPct val="0"/>
              </a:spcBef>
              <a:spcAft>
                <a:spcPct val="35000"/>
              </a:spcAft>
            </a:pPr>
            <a:r>
              <a:rPr lang="en-US" sz="1100" kern="1200" baseline="0" dirty="0">
                <a:solidFill>
                  <a:srgbClr val="01203D"/>
                </a:solidFill>
              </a:rPr>
              <a:t>Education and Workforce Development</a:t>
            </a:r>
          </a:p>
        </p:txBody>
      </p:sp>
      <p:sp>
        <p:nvSpPr>
          <p:cNvPr id="31" name="Title 5"/>
          <p:cNvSpPr txBox="1">
            <a:spLocks/>
          </p:cNvSpPr>
          <p:nvPr userDrawn="1"/>
        </p:nvSpPr>
        <p:spPr>
          <a:xfrm>
            <a:off x="258307" y="1026254"/>
            <a:ext cx="3584019" cy="8721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600" b="1" dirty="0">
                <a:solidFill>
                  <a:schemeClr val="bg1"/>
                </a:solidFill>
                <a:latin typeface="Gotham Bold" pitchFamily="50" charset="0"/>
              </a:rPr>
              <a:t>Kentucky</a:t>
            </a:r>
            <a:br>
              <a:rPr lang="en-US" sz="3600" b="1" dirty="0">
                <a:solidFill>
                  <a:schemeClr val="bg1"/>
                </a:solidFill>
                <a:latin typeface="Gotham Bold" pitchFamily="50" charset="0"/>
              </a:rPr>
            </a:br>
            <a:r>
              <a:rPr lang="en-US" sz="3600" b="1" dirty="0">
                <a:solidFill>
                  <a:schemeClr val="bg1"/>
                </a:solidFill>
                <a:latin typeface="Gotham Bold" pitchFamily="50" charset="0"/>
              </a:rPr>
              <a:t>Department for</a:t>
            </a:r>
            <a:br>
              <a:rPr lang="en-US" sz="3600" b="1" dirty="0">
                <a:solidFill>
                  <a:schemeClr val="bg1"/>
                </a:solidFill>
                <a:latin typeface="Gotham Bold" pitchFamily="50" charset="0"/>
              </a:rPr>
            </a:br>
            <a:r>
              <a:rPr lang="en-US" sz="3600" b="1" dirty="0">
                <a:solidFill>
                  <a:schemeClr val="bg1"/>
                </a:solidFill>
                <a:latin typeface="Gotham Bold" pitchFamily="50" charset="0"/>
              </a:rPr>
              <a:t>Public Health</a:t>
            </a:r>
          </a:p>
        </p:txBody>
      </p:sp>
    </p:spTree>
    <p:extLst>
      <p:ext uri="{BB962C8B-B14F-4D97-AF65-F5344CB8AC3E}">
        <p14:creationId xmlns:p14="http://schemas.microsoft.com/office/powerpoint/2010/main" val="1676658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592">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Title Option 1">
    <p:spTree>
      <p:nvGrpSpPr>
        <p:cNvPr id="1" name=""/>
        <p:cNvGrpSpPr/>
        <p:nvPr/>
      </p:nvGrpSpPr>
      <p:grpSpPr>
        <a:xfrm>
          <a:off x="0" y="0"/>
          <a:ext cx="0" cy="0"/>
          <a:chOff x="0" y="0"/>
          <a:chExt cx="0" cy="0"/>
        </a:xfrm>
      </p:grpSpPr>
      <p:sp>
        <p:nvSpPr>
          <p:cNvPr id="18" name="Rectangle 17"/>
          <p:cNvSpPr/>
          <p:nvPr userDrawn="1"/>
        </p:nvSpPr>
        <p:spPr>
          <a:xfrm>
            <a:off x="-7620" y="-42729"/>
            <a:ext cx="12207240" cy="3608274"/>
          </a:xfrm>
          <a:prstGeom prst="rect">
            <a:avLst/>
          </a:prstGeom>
          <a:solidFill>
            <a:srgbClr val="01203D"/>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49580" y="976393"/>
            <a:ext cx="11292840" cy="1896149"/>
          </a:xfrm>
          <a:noFill/>
        </p:spPr>
        <p:txBody>
          <a:bodyPr anchor="b">
            <a:normAutofit/>
          </a:bodyPr>
          <a:lstStyle>
            <a:lvl1pPr algn="ctr">
              <a:defRPr sz="4400" b="1">
                <a:solidFill>
                  <a:schemeClr val="bg1"/>
                </a:solidFill>
                <a:latin typeface="+mn-lt"/>
              </a:defRPr>
            </a:lvl1pPr>
          </a:lstStyle>
          <a:p>
            <a:r>
              <a:rPr lang="en-US" dirty="0"/>
              <a:t>Click to edit presentation title</a:t>
            </a:r>
          </a:p>
        </p:txBody>
      </p:sp>
      <p:sp>
        <p:nvSpPr>
          <p:cNvPr id="3" name="Subtitle 2"/>
          <p:cNvSpPr>
            <a:spLocks noGrp="1"/>
          </p:cNvSpPr>
          <p:nvPr>
            <p:ph type="subTitle" idx="1" hasCustomPrompt="1"/>
          </p:nvPr>
        </p:nvSpPr>
        <p:spPr bwMode="invGray">
          <a:xfrm>
            <a:off x="449580" y="2910456"/>
            <a:ext cx="11292840" cy="576664"/>
          </a:xfrm>
        </p:spPr>
        <p:txBody>
          <a:bodyPr>
            <a:normAutofit/>
          </a:bodyPr>
          <a:lstStyle>
            <a:lvl1pPr marL="0" indent="0" algn="ctr">
              <a:buNone/>
              <a:defRPr sz="3400">
                <a:solidFill>
                  <a:srgbClr val="62BCF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presenter</a:t>
            </a:r>
          </a:p>
        </p:txBody>
      </p:sp>
      <p:sp>
        <p:nvSpPr>
          <p:cNvPr id="8" name="Subtitle 2"/>
          <p:cNvSpPr txBox="1">
            <a:spLocks/>
          </p:cNvSpPr>
          <p:nvPr userDrawn="1"/>
        </p:nvSpPr>
        <p:spPr>
          <a:xfrm>
            <a:off x="2012397" y="5676147"/>
            <a:ext cx="8167206" cy="77540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Clr>
                <a:schemeClr val="accent2"/>
              </a:buClr>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Clr>
                <a:schemeClr val="accent2"/>
              </a:buClr>
              <a:buFont typeface="Arial" panose="020B0604020202020204" pitchFamily="34" charset="0"/>
              <a:buNone/>
              <a:defRPr sz="2000" kern="1200">
                <a:solidFill>
                  <a:srgbClr val="000000"/>
                </a:solidFill>
                <a:latin typeface="+mn-lt"/>
                <a:ea typeface="+mn-ea"/>
                <a:cs typeface="+mn-cs"/>
              </a:defRPr>
            </a:lvl2pPr>
            <a:lvl3pPr marL="914400" indent="0" algn="ctr" defTabSz="914400" rtl="0" eaLnBrk="1" latinLnBrk="0" hangingPunct="1">
              <a:lnSpc>
                <a:spcPct val="90000"/>
              </a:lnSpc>
              <a:spcBef>
                <a:spcPts val="500"/>
              </a:spcBef>
              <a:buClr>
                <a:schemeClr val="accent2"/>
              </a:buClr>
              <a:buFont typeface="Arial" panose="020B0604020202020204" pitchFamily="34" charset="0"/>
              <a:buNone/>
              <a:defRPr sz="1800" kern="1200">
                <a:solidFill>
                  <a:srgbClr val="000000"/>
                </a:solidFill>
                <a:latin typeface="+mn-lt"/>
                <a:ea typeface="+mn-ea"/>
                <a:cs typeface="+mn-cs"/>
              </a:defRPr>
            </a:lvl3pPr>
            <a:lvl4pPr marL="1371600" indent="0" algn="ctr" defTabSz="914400" rtl="0" eaLnBrk="1" latinLnBrk="0" hangingPunct="1">
              <a:lnSpc>
                <a:spcPct val="90000"/>
              </a:lnSpc>
              <a:spcBef>
                <a:spcPts val="500"/>
              </a:spcBef>
              <a:buClr>
                <a:schemeClr val="accent2"/>
              </a:buClr>
              <a:buFont typeface="Arial" panose="020B0604020202020204" pitchFamily="34" charset="0"/>
              <a:buNone/>
              <a:defRPr sz="1600" kern="1200">
                <a:solidFill>
                  <a:srgbClr val="000000"/>
                </a:solidFill>
                <a:latin typeface="+mn-lt"/>
                <a:ea typeface="+mn-ea"/>
                <a:cs typeface="+mn-cs"/>
              </a:defRPr>
            </a:lvl4pPr>
            <a:lvl5pPr marL="1828800" indent="0" algn="ctr" defTabSz="914400" rtl="0" eaLnBrk="1" latinLnBrk="0" hangingPunct="1">
              <a:lnSpc>
                <a:spcPct val="90000"/>
              </a:lnSpc>
              <a:spcBef>
                <a:spcPts val="500"/>
              </a:spcBef>
              <a:buClr>
                <a:schemeClr val="accent2"/>
              </a:buClr>
              <a:buFont typeface="Arial" panose="020B0604020202020204" pitchFamily="34" charset="0"/>
              <a:buNone/>
              <a:defRPr sz="1600" kern="1200">
                <a:solidFill>
                  <a:srgbClr val="000000"/>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90000"/>
              </a:lnSpc>
              <a:spcBef>
                <a:spcPts val="0"/>
              </a:spcBef>
            </a:pPr>
            <a:endParaRPr lang="en-US" sz="1600" i="1" dirty="0"/>
          </a:p>
        </p:txBody>
      </p:sp>
      <p:sp>
        <p:nvSpPr>
          <p:cNvPr id="17" name="Text Placeholder 16"/>
          <p:cNvSpPr>
            <a:spLocks noGrp="1"/>
          </p:cNvSpPr>
          <p:nvPr>
            <p:ph type="body" sz="quarter" idx="10" hasCustomPrompt="1"/>
          </p:nvPr>
        </p:nvSpPr>
        <p:spPr>
          <a:xfrm>
            <a:off x="449580" y="3627140"/>
            <a:ext cx="11292840" cy="573088"/>
          </a:xfrm>
        </p:spPr>
        <p:txBody>
          <a:bodyPr anchor="ctr">
            <a:normAutofit/>
          </a:bodyPr>
          <a:lstStyle>
            <a:lvl1pPr marL="0" indent="0" algn="ctr">
              <a:buNone/>
              <a:defRPr sz="2200" b="1">
                <a:solidFill>
                  <a:srgbClr val="01203D"/>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date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4945" y="4578223"/>
            <a:ext cx="3132289" cy="1371600"/>
          </a:xfrm>
          <a:prstGeom prst="rect">
            <a:avLst/>
          </a:prstGeom>
        </p:spPr>
      </p:pic>
      <p:grpSp>
        <p:nvGrpSpPr>
          <p:cNvPr id="9" name="Group 8"/>
          <p:cNvGrpSpPr/>
          <p:nvPr userDrawn="1"/>
        </p:nvGrpSpPr>
        <p:grpSpPr>
          <a:xfrm>
            <a:off x="-7620" y="6446520"/>
            <a:ext cx="12199620" cy="411480"/>
            <a:chOff x="-7620" y="6446520"/>
            <a:chExt cx="12199620" cy="411480"/>
          </a:xfrm>
        </p:grpSpPr>
        <p:sp>
          <p:nvSpPr>
            <p:cNvPr id="15" name="Rectangle 14"/>
            <p:cNvSpPr/>
            <p:nvPr userDrawn="1"/>
          </p:nvSpPr>
          <p:spPr>
            <a:xfrm>
              <a:off x="-7620" y="6446520"/>
              <a:ext cx="3054096" cy="411480"/>
            </a:xfrm>
            <a:prstGeom prst="rect">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spc="250" baseline="0" dirty="0"/>
            </a:p>
          </p:txBody>
        </p:sp>
        <p:sp>
          <p:nvSpPr>
            <p:cNvPr id="12" name="Rectangle 11"/>
            <p:cNvSpPr/>
            <p:nvPr userDrawn="1"/>
          </p:nvSpPr>
          <p:spPr>
            <a:xfrm>
              <a:off x="9137904" y="6446520"/>
              <a:ext cx="3054096" cy="411480"/>
            </a:xfrm>
            <a:prstGeom prst="rect">
              <a:avLst/>
            </a:prstGeom>
            <a:solidFill>
              <a:srgbClr val="84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spc="250" baseline="0" dirty="0"/>
            </a:p>
          </p:txBody>
        </p:sp>
        <p:sp>
          <p:nvSpPr>
            <p:cNvPr id="13" name="Rectangle 12"/>
            <p:cNvSpPr/>
            <p:nvPr userDrawn="1"/>
          </p:nvSpPr>
          <p:spPr>
            <a:xfrm>
              <a:off x="3041904" y="6446520"/>
              <a:ext cx="6108192" cy="411480"/>
            </a:xfrm>
            <a:prstGeom prst="rect">
              <a:avLst/>
            </a:prstGeom>
            <a:solidFill>
              <a:srgbClr val="012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spc="250" baseline="0" dirty="0">
                <a:solidFill>
                  <a:srgbClr val="62BCF0"/>
                </a:solidFill>
              </a:endParaRPr>
            </a:p>
          </p:txBody>
        </p:sp>
      </p:grpSp>
      <p:pic>
        <p:nvPicPr>
          <p:cNvPr id="7" name="Picture 6" descr="Logo&#10;&#10;Description automatically generated">
            <a:extLst>
              <a:ext uri="{FF2B5EF4-FFF2-40B4-BE49-F238E27FC236}">
                <a16:creationId xmlns:a16="http://schemas.microsoft.com/office/drawing/2014/main" id="{9171A8B2-2DA3-3733-D616-358D4127BE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19428" y="4612352"/>
            <a:ext cx="2715821" cy="1371600"/>
          </a:xfrm>
          <a:prstGeom prst="rect">
            <a:avLst/>
          </a:prstGeom>
        </p:spPr>
      </p:pic>
    </p:spTree>
    <p:extLst>
      <p:ext uri="{BB962C8B-B14F-4D97-AF65-F5344CB8AC3E}">
        <p14:creationId xmlns:p14="http://schemas.microsoft.com/office/powerpoint/2010/main" val="3317889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928">
          <p15:clr>
            <a:srgbClr val="FBAE40"/>
          </p15:clr>
        </p15:guide>
        <p15:guide id="2" pos="5856">
          <p15:clr>
            <a:srgbClr val="FBAE40"/>
          </p15:clr>
        </p15:guide>
        <p15:guide id="3" pos="18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DD0F58F-385B-4E3B-AE98-0AABC052F2D7}" type="datetimeFigureOut">
              <a:rPr lang="en-US" smtClean="0"/>
              <a:t>11/9/2023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F4905BC-13E0-4616-9D49-8892E4B0D9AD}" type="slidenum">
              <a:rPr lang="en-US" smtClean="0"/>
              <a:t>‹#›</a:t>
            </a:fld>
            <a:endParaRPr lang="en-US" dirty="0"/>
          </a:p>
        </p:txBody>
      </p:sp>
    </p:spTree>
    <p:extLst>
      <p:ext uri="{BB962C8B-B14F-4D97-AF65-F5344CB8AC3E}">
        <p14:creationId xmlns:p14="http://schemas.microsoft.com/office/powerpoint/2010/main" val="566551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B0CB2-31C1-4D09-B85E-8B50C4AA4A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2143271-8674-403F-BA7F-A344D0C6D875}"/>
              </a:ext>
            </a:extLst>
          </p:cNvPr>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EA5A24-0736-4257-A1F9-98A9DBCBF706}"/>
              </a:ext>
            </a:extLst>
          </p:cNvPr>
          <p:cNvSpPr>
            <a:spLocks noGrp="1"/>
          </p:cNvSpPr>
          <p:nvPr>
            <p:ph type="dt" sz="half" idx="10"/>
          </p:nvPr>
        </p:nvSpPr>
        <p:spPr/>
        <p:txBody>
          <a:bodyPr/>
          <a:lstStyle/>
          <a:p>
            <a:fld id="{6BD45B0E-6E6E-47DF-8B91-D7E8A2E3AD78}" type="datetimeFigureOut">
              <a:rPr lang="en-US" smtClean="0"/>
              <a:t>11/9/2023</a:t>
            </a:fld>
            <a:endParaRPr lang="en-US" dirty="0"/>
          </a:p>
        </p:txBody>
      </p:sp>
      <p:sp>
        <p:nvSpPr>
          <p:cNvPr id="5" name="Footer Placeholder 4">
            <a:extLst>
              <a:ext uri="{FF2B5EF4-FFF2-40B4-BE49-F238E27FC236}">
                <a16:creationId xmlns:a16="http://schemas.microsoft.com/office/drawing/2014/main" id="{8281001D-3F7A-403B-AC65-07EB3A4AC74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7A7C9A-5379-4F33-BA29-336773130865}"/>
              </a:ext>
            </a:extLst>
          </p:cNvPr>
          <p:cNvSpPr>
            <a:spLocks noGrp="1"/>
          </p:cNvSpPr>
          <p:nvPr>
            <p:ph type="sldNum" sz="quarter" idx="12"/>
          </p:nvPr>
        </p:nvSpPr>
        <p:spPr/>
        <p:txBody>
          <a:bodyPr/>
          <a:lstStyle/>
          <a:p>
            <a:fld id="{E252835C-421D-435E-A372-FB9F7EA38EE1}" type="slidenum">
              <a:rPr lang="en-US" smtClean="0"/>
              <a:t>‹#›</a:t>
            </a:fld>
            <a:endParaRPr lang="en-US" dirty="0"/>
          </a:p>
        </p:txBody>
      </p:sp>
    </p:spTree>
    <p:extLst>
      <p:ext uri="{BB962C8B-B14F-4D97-AF65-F5344CB8AC3E}">
        <p14:creationId xmlns:p14="http://schemas.microsoft.com/office/powerpoint/2010/main" val="27885004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CFA32-9120-4EDD-A322-8F559AE1E8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9DAF5B-3C65-45B0-A418-3001BF3CD8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8F4B50-C124-4971-A122-A7473063078C}"/>
              </a:ext>
            </a:extLst>
          </p:cNvPr>
          <p:cNvSpPr>
            <a:spLocks noGrp="1"/>
          </p:cNvSpPr>
          <p:nvPr>
            <p:ph type="dt" sz="half" idx="10"/>
          </p:nvPr>
        </p:nvSpPr>
        <p:spPr/>
        <p:txBody>
          <a:bodyPr/>
          <a:lstStyle/>
          <a:p>
            <a:fld id="{6BD45B0E-6E6E-47DF-8B91-D7E8A2E3AD78}" type="datetimeFigureOut">
              <a:rPr lang="en-US" smtClean="0"/>
              <a:t>11/9/2023</a:t>
            </a:fld>
            <a:endParaRPr lang="en-US" dirty="0"/>
          </a:p>
        </p:txBody>
      </p:sp>
      <p:sp>
        <p:nvSpPr>
          <p:cNvPr id="5" name="Footer Placeholder 4">
            <a:extLst>
              <a:ext uri="{FF2B5EF4-FFF2-40B4-BE49-F238E27FC236}">
                <a16:creationId xmlns:a16="http://schemas.microsoft.com/office/drawing/2014/main" id="{2BB3E794-3D34-4694-9D73-26BFF615246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A95194F-65DC-42D9-BAE1-DA97F32A6AF3}"/>
              </a:ext>
            </a:extLst>
          </p:cNvPr>
          <p:cNvSpPr>
            <a:spLocks noGrp="1"/>
          </p:cNvSpPr>
          <p:nvPr>
            <p:ph type="sldNum" sz="quarter" idx="12"/>
          </p:nvPr>
        </p:nvSpPr>
        <p:spPr/>
        <p:txBody>
          <a:bodyPr/>
          <a:lstStyle/>
          <a:p>
            <a:fld id="{E252835C-421D-435E-A372-FB9F7EA38EE1}" type="slidenum">
              <a:rPr lang="en-US" smtClean="0"/>
              <a:t>‹#›</a:t>
            </a:fld>
            <a:endParaRPr lang="en-US" dirty="0"/>
          </a:p>
        </p:txBody>
      </p:sp>
    </p:spTree>
    <p:extLst>
      <p:ext uri="{BB962C8B-B14F-4D97-AF65-F5344CB8AC3E}">
        <p14:creationId xmlns:p14="http://schemas.microsoft.com/office/powerpoint/2010/main" val="25448258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9F6F1-C1E1-4DCF-A04F-7227E1C8D454}"/>
              </a:ext>
            </a:extLst>
          </p:cNvPr>
          <p:cNvSpPr>
            <a:spLocks noGrp="1"/>
          </p:cNvSpPr>
          <p:nvPr>
            <p:ph type="title"/>
          </p:nvPr>
        </p:nvSpPr>
        <p:spPr>
          <a:xfrm>
            <a:off x="831852"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4C0C24-CE44-4323-BE1D-E259585362CD}"/>
              </a:ext>
            </a:extLst>
          </p:cNvPr>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0">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4AB87A-B980-4262-9D5D-98FF0657A622}"/>
              </a:ext>
            </a:extLst>
          </p:cNvPr>
          <p:cNvSpPr>
            <a:spLocks noGrp="1"/>
          </p:cNvSpPr>
          <p:nvPr>
            <p:ph type="dt" sz="half" idx="10"/>
          </p:nvPr>
        </p:nvSpPr>
        <p:spPr/>
        <p:txBody>
          <a:bodyPr/>
          <a:lstStyle/>
          <a:p>
            <a:fld id="{6BD45B0E-6E6E-47DF-8B91-D7E8A2E3AD78}" type="datetimeFigureOut">
              <a:rPr lang="en-US" smtClean="0"/>
              <a:t>11/9/2023</a:t>
            </a:fld>
            <a:endParaRPr lang="en-US" dirty="0"/>
          </a:p>
        </p:txBody>
      </p:sp>
      <p:sp>
        <p:nvSpPr>
          <p:cNvPr id="5" name="Footer Placeholder 4">
            <a:extLst>
              <a:ext uri="{FF2B5EF4-FFF2-40B4-BE49-F238E27FC236}">
                <a16:creationId xmlns:a16="http://schemas.microsoft.com/office/drawing/2014/main" id="{01D9B1E3-7287-4F65-B556-6C48576FB8C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9CC87F3-59D5-423D-AD44-43A3B08C61B4}"/>
              </a:ext>
            </a:extLst>
          </p:cNvPr>
          <p:cNvSpPr>
            <a:spLocks noGrp="1"/>
          </p:cNvSpPr>
          <p:nvPr>
            <p:ph type="sldNum" sz="quarter" idx="12"/>
          </p:nvPr>
        </p:nvSpPr>
        <p:spPr/>
        <p:txBody>
          <a:bodyPr/>
          <a:lstStyle/>
          <a:p>
            <a:fld id="{E252835C-421D-435E-A372-FB9F7EA38EE1}" type="slidenum">
              <a:rPr lang="en-US" smtClean="0"/>
              <a:t>‹#›</a:t>
            </a:fld>
            <a:endParaRPr lang="en-US" dirty="0"/>
          </a:p>
        </p:txBody>
      </p:sp>
    </p:spTree>
    <p:extLst>
      <p:ext uri="{BB962C8B-B14F-4D97-AF65-F5344CB8AC3E}">
        <p14:creationId xmlns:p14="http://schemas.microsoft.com/office/powerpoint/2010/main" val="14223020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64F85-F7F8-400A-BEF1-A2CB3108F0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C4930B-1007-48E0-A27F-CFEE4DC9E466}"/>
              </a:ext>
            </a:extLst>
          </p:cNvPr>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F76658-DC75-4D01-8C2F-38AB3CA1BBF7}"/>
              </a:ext>
            </a:extLst>
          </p:cNvPr>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903D3A-3A27-4DF0-822C-3420D5545E00}"/>
              </a:ext>
            </a:extLst>
          </p:cNvPr>
          <p:cNvSpPr>
            <a:spLocks noGrp="1"/>
          </p:cNvSpPr>
          <p:nvPr>
            <p:ph type="dt" sz="half" idx="10"/>
          </p:nvPr>
        </p:nvSpPr>
        <p:spPr/>
        <p:txBody>
          <a:bodyPr/>
          <a:lstStyle/>
          <a:p>
            <a:fld id="{6BD45B0E-6E6E-47DF-8B91-D7E8A2E3AD78}" type="datetimeFigureOut">
              <a:rPr lang="en-US" smtClean="0"/>
              <a:t>11/9/2023</a:t>
            </a:fld>
            <a:endParaRPr lang="en-US" dirty="0"/>
          </a:p>
        </p:txBody>
      </p:sp>
      <p:sp>
        <p:nvSpPr>
          <p:cNvPr id="6" name="Footer Placeholder 5">
            <a:extLst>
              <a:ext uri="{FF2B5EF4-FFF2-40B4-BE49-F238E27FC236}">
                <a16:creationId xmlns:a16="http://schemas.microsoft.com/office/drawing/2014/main" id="{E211D44A-B0C0-426C-BE6C-D75B1E43373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9D1B51F-E2DB-4846-892E-1CE42B1A1EDD}"/>
              </a:ext>
            </a:extLst>
          </p:cNvPr>
          <p:cNvSpPr>
            <a:spLocks noGrp="1"/>
          </p:cNvSpPr>
          <p:nvPr>
            <p:ph type="sldNum" sz="quarter" idx="12"/>
          </p:nvPr>
        </p:nvSpPr>
        <p:spPr/>
        <p:txBody>
          <a:bodyPr/>
          <a:lstStyle/>
          <a:p>
            <a:fld id="{E252835C-421D-435E-A372-FB9F7EA38EE1}" type="slidenum">
              <a:rPr lang="en-US" smtClean="0"/>
              <a:t>‹#›</a:t>
            </a:fld>
            <a:endParaRPr lang="en-US" dirty="0"/>
          </a:p>
        </p:txBody>
      </p:sp>
    </p:spTree>
    <p:extLst>
      <p:ext uri="{BB962C8B-B14F-4D97-AF65-F5344CB8AC3E}">
        <p14:creationId xmlns:p14="http://schemas.microsoft.com/office/powerpoint/2010/main" val="177940681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A42E3-BBCE-43E8-AD4F-28921F8A9D4E}"/>
              </a:ext>
            </a:extLst>
          </p:cNvPr>
          <p:cNvSpPr>
            <a:spLocks noGrp="1"/>
          </p:cNvSpPr>
          <p:nvPr>
            <p:ph type="title"/>
          </p:nvPr>
        </p:nvSpPr>
        <p:spPr>
          <a:xfrm>
            <a:off x="839789"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247744-7BD1-4B83-9007-942D3902D6CD}"/>
              </a:ext>
            </a:extLst>
          </p:cNvPr>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3907E6-9421-46D2-A7F1-3F6AF27DDA77}"/>
              </a:ext>
            </a:extLst>
          </p:cNvPr>
          <p:cNvSpPr>
            <a:spLocks noGrp="1"/>
          </p:cNvSpPr>
          <p:nvPr>
            <p:ph sz="half" idx="2"/>
          </p:nvPr>
        </p:nvSpPr>
        <p:spPr>
          <a:xfrm>
            <a:off x="839789"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75F65B-53F3-48E1-950C-94FC04041AC6}"/>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B5F445-7454-49E3-8EEB-8D0C62EA2E80}"/>
              </a:ext>
            </a:extLst>
          </p:cNvPr>
          <p:cNvSpPr>
            <a:spLocks noGrp="1"/>
          </p:cNvSpPr>
          <p:nvPr>
            <p:ph sz="quarter" idx="4"/>
          </p:nvPr>
        </p:nvSpPr>
        <p:spPr>
          <a:xfrm>
            <a:off x="6172202"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36A0B3-72A1-4251-A5F4-8B708A075351}"/>
              </a:ext>
            </a:extLst>
          </p:cNvPr>
          <p:cNvSpPr>
            <a:spLocks noGrp="1"/>
          </p:cNvSpPr>
          <p:nvPr>
            <p:ph type="dt" sz="half" idx="10"/>
          </p:nvPr>
        </p:nvSpPr>
        <p:spPr/>
        <p:txBody>
          <a:bodyPr/>
          <a:lstStyle/>
          <a:p>
            <a:fld id="{6BD45B0E-6E6E-47DF-8B91-D7E8A2E3AD78}" type="datetimeFigureOut">
              <a:rPr lang="en-US" smtClean="0"/>
              <a:t>11/9/2023</a:t>
            </a:fld>
            <a:endParaRPr lang="en-US" dirty="0"/>
          </a:p>
        </p:txBody>
      </p:sp>
      <p:sp>
        <p:nvSpPr>
          <p:cNvPr id="8" name="Footer Placeholder 7">
            <a:extLst>
              <a:ext uri="{FF2B5EF4-FFF2-40B4-BE49-F238E27FC236}">
                <a16:creationId xmlns:a16="http://schemas.microsoft.com/office/drawing/2014/main" id="{5BC2781C-E45E-42E9-B602-6A23CC127FF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0C43195-400C-4F6B-88C5-668755C3F58C}"/>
              </a:ext>
            </a:extLst>
          </p:cNvPr>
          <p:cNvSpPr>
            <a:spLocks noGrp="1"/>
          </p:cNvSpPr>
          <p:nvPr>
            <p:ph type="sldNum" sz="quarter" idx="12"/>
          </p:nvPr>
        </p:nvSpPr>
        <p:spPr/>
        <p:txBody>
          <a:bodyPr/>
          <a:lstStyle/>
          <a:p>
            <a:fld id="{E252835C-421D-435E-A372-FB9F7EA38EE1}" type="slidenum">
              <a:rPr lang="en-US" smtClean="0"/>
              <a:t>‹#›</a:t>
            </a:fld>
            <a:endParaRPr lang="en-US" dirty="0"/>
          </a:p>
        </p:txBody>
      </p:sp>
    </p:spTree>
    <p:extLst>
      <p:ext uri="{BB962C8B-B14F-4D97-AF65-F5344CB8AC3E}">
        <p14:creationId xmlns:p14="http://schemas.microsoft.com/office/powerpoint/2010/main" val="5859864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AC62-3D1D-4269-9D4C-FD92030283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3AE70C-59EB-44F0-ABC6-FB3320BCCFBD}"/>
              </a:ext>
            </a:extLst>
          </p:cNvPr>
          <p:cNvSpPr>
            <a:spLocks noGrp="1"/>
          </p:cNvSpPr>
          <p:nvPr>
            <p:ph type="dt" sz="half" idx="10"/>
          </p:nvPr>
        </p:nvSpPr>
        <p:spPr/>
        <p:txBody>
          <a:bodyPr/>
          <a:lstStyle/>
          <a:p>
            <a:fld id="{6BD45B0E-6E6E-47DF-8B91-D7E8A2E3AD78}" type="datetimeFigureOut">
              <a:rPr lang="en-US" smtClean="0"/>
              <a:t>11/9/2023</a:t>
            </a:fld>
            <a:endParaRPr lang="en-US" dirty="0"/>
          </a:p>
        </p:txBody>
      </p:sp>
      <p:sp>
        <p:nvSpPr>
          <p:cNvPr id="4" name="Footer Placeholder 3">
            <a:extLst>
              <a:ext uri="{FF2B5EF4-FFF2-40B4-BE49-F238E27FC236}">
                <a16:creationId xmlns:a16="http://schemas.microsoft.com/office/drawing/2014/main" id="{5E04CAB7-5477-4060-A744-2D4319CDF09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8841185-B717-4023-866F-1CC15308FDB1}"/>
              </a:ext>
            </a:extLst>
          </p:cNvPr>
          <p:cNvSpPr>
            <a:spLocks noGrp="1"/>
          </p:cNvSpPr>
          <p:nvPr>
            <p:ph type="sldNum" sz="quarter" idx="12"/>
          </p:nvPr>
        </p:nvSpPr>
        <p:spPr/>
        <p:txBody>
          <a:bodyPr/>
          <a:lstStyle/>
          <a:p>
            <a:fld id="{E252835C-421D-435E-A372-FB9F7EA38EE1}" type="slidenum">
              <a:rPr lang="en-US" smtClean="0"/>
              <a:t>‹#›</a:t>
            </a:fld>
            <a:endParaRPr lang="en-US" dirty="0"/>
          </a:p>
        </p:txBody>
      </p:sp>
    </p:spTree>
    <p:extLst>
      <p:ext uri="{BB962C8B-B14F-4D97-AF65-F5344CB8AC3E}">
        <p14:creationId xmlns:p14="http://schemas.microsoft.com/office/powerpoint/2010/main" val="140882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520517-DCB2-49F1-87A9-68B5AC55CC85}"/>
              </a:ext>
            </a:extLst>
          </p:cNvPr>
          <p:cNvSpPr>
            <a:spLocks noGrp="1"/>
          </p:cNvSpPr>
          <p:nvPr>
            <p:ph type="dt" sz="half" idx="10"/>
          </p:nvPr>
        </p:nvSpPr>
        <p:spPr/>
        <p:txBody>
          <a:bodyPr/>
          <a:lstStyle/>
          <a:p>
            <a:fld id="{6BD45B0E-6E6E-47DF-8B91-D7E8A2E3AD78}" type="datetimeFigureOut">
              <a:rPr lang="en-US" smtClean="0"/>
              <a:t>11/9/2023</a:t>
            </a:fld>
            <a:endParaRPr lang="en-US" dirty="0"/>
          </a:p>
        </p:txBody>
      </p:sp>
      <p:sp>
        <p:nvSpPr>
          <p:cNvPr id="3" name="Footer Placeholder 2">
            <a:extLst>
              <a:ext uri="{FF2B5EF4-FFF2-40B4-BE49-F238E27FC236}">
                <a16:creationId xmlns:a16="http://schemas.microsoft.com/office/drawing/2014/main" id="{1D264E31-2F24-40CA-8A40-7147774F253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79A9B52-5549-4188-871E-390DD084175D}"/>
              </a:ext>
            </a:extLst>
          </p:cNvPr>
          <p:cNvSpPr>
            <a:spLocks noGrp="1"/>
          </p:cNvSpPr>
          <p:nvPr>
            <p:ph type="sldNum" sz="quarter" idx="12"/>
          </p:nvPr>
        </p:nvSpPr>
        <p:spPr/>
        <p:txBody>
          <a:bodyPr/>
          <a:lstStyle/>
          <a:p>
            <a:fld id="{E252835C-421D-435E-A372-FB9F7EA38EE1}" type="slidenum">
              <a:rPr lang="en-US" smtClean="0"/>
              <a:t>‹#›</a:t>
            </a:fld>
            <a:endParaRPr lang="en-US" dirty="0"/>
          </a:p>
        </p:txBody>
      </p:sp>
    </p:spTree>
    <p:extLst>
      <p:ext uri="{BB962C8B-B14F-4D97-AF65-F5344CB8AC3E}">
        <p14:creationId xmlns:p14="http://schemas.microsoft.com/office/powerpoint/2010/main" val="60378934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EC032-3C87-4894-8785-FDA7AEF6E76B}"/>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69F5A5-9255-443B-B1E8-7149AB0C0A2B}"/>
              </a:ext>
            </a:extLst>
          </p:cNvPr>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66C1B3-89B8-4719-9CC1-6AB5D5194A31}"/>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D7D390-634F-40C5-A088-B095A65DC70B}"/>
              </a:ext>
            </a:extLst>
          </p:cNvPr>
          <p:cNvSpPr>
            <a:spLocks noGrp="1"/>
          </p:cNvSpPr>
          <p:nvPr>
            <p:ph type="dt" sz="half" idx="10"/>
          </p:nvPr>
        </p:nvSpPr>
        <p:spPr/>
        <p:txBody>
          <a:bodyPr/>
          <a:lstStyle/>
          <a:p>
            <a:fld id="{6BD45B0E-6E6E-47DF-8B91-D7E8A2E3AD78}" type="datetimeFigureOut">
              <a:rPr lang="en-US" smtClean="0"/>
              <a:t>11/9/2023</a:t>
            </a:fld>
            <a:endParaRPr lang="en-US" dirty="0"/>
          </a:p>
        </p:txBody>
      </p:sp>
      <p:sp>
        <p:nvSpPr>
          <p:cNvPr id="6" name="Footer Placeholder 5">
            <a:extLst>
              <a:ext uri="{FF2B5EF4-FFF2-40B4-BE49-F238E27FC236}">
                <a16:creationId xmlns:a16="http://schemas.microsoft.com/office/drawing/2014/main" id="{C09794C9-7360-4F02-B157-70E4A425718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05EE1A0-5E5D-4D97-BB3C-117DBA1D0AE1}"/>
              </a:ext>
            </a:extLst>
          </p:cNvPr>
          <p:cNvSpPr>
            <a:spLocks noGrp="1"/>
          </p:cNvSpPr>
          <p:nvPr>
            <p:ph type="sldNum" sz="quarter" idx="12"/>
          </p:nvPr>
        </p:nvSpPr>
        <p:spPr/>
        <p:txBody>
          <a:bodyPr/>
          <a:lstStyle/>
          <a:p>
            <a:fld id="{E252835C-421D-435E-A372-FB9F7EA38EE1}" type="slidenum">
              <a:rPr lang="en-US" smtClean="0"/>
              <a:t>‹#›</a:t>
            </a:fld>
            <a:endParaRPr lang="en-US" dirty="0"/>
          </a:p>
        </p:txBody>
      </p:sp>
    </p:spTree>
    <p:extLst>
      <p:ext uri="{BB962C8B-B14F-4D97-AF65-F5344CB8AC3E}">
        <p14:creationId xmlns:p14="http://schemas.microsoft.com/office/powerpoint/2010/main" val="78837454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D036E-0837-4FED-A96A-8422D3A599BE}"/>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570ABE-4D50-431C-BD86-364E19D8F378}"/>
              </a:ext>
            </a:extLst>
          </p:cNvPr>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en-US" dirty="0"/>
          </a:p>
        </p:txBody>
      </p:sp>
      <p:sp>
        <p:nvSpPr>
          <p:cNvPr id="4" name="Text Placeholder 3">
            <a:extLst>
              <a:ext uri="{FF2B5EF4-FFF2-40B4-BE49-F238E27FC236}">
                <a16:creationId xmlns:a16="http://schemas.microsoft.com/office/drawing/2014/main" id="{C4402394-A887-4BEA-ABFC-82DD43D5EEAC}"/>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7E85D9-CAC1-471A-BFC3-519BAC3E89BA}"/>
              </a:ext>
            </a:extLst>
          </p:cNvPr>
          <p:cNvSpPr>
            <a:spLocks noGrp="1"/>
          </p:cNvSpPr>
          <p:nvPr>
            <p:ph type="dt" sz="half" idx="10"/>
          </p:nvPr>
        </p:nvSpPr>
        <p:spPr/>
        <p:txBody>
          <a:bodyPr/>
          <a:lstStyle/>
          <a:p>
            <a:fld id="{6BD45B0E-6E6E-47DF-8B91-D7E8A2E3AD78}" type="datetimeFigureOut">
              <a:rPr lang="en-US" smtClean="0"/>
              <a:t>11/9/2023</a:t>
            </a:fld>
            <a:endParaRPr lang="en-US" dirty="0"/>
          </a:p>
        </p:txBody>
      </p:sp>
      <p:sp>
        <p:nvSpPr>
          <p:cNvPr id="6" name="Footer Placeholder 5">
            <a:extLst>
              <a:ext uri="{FF2B5EF4-FFF2-40B4-BE49-F238E27FC236}">
                <a16:creationId xmlns:a16="http://schemas.microsoft.com/office/drawing/2014/main" id="{CEB14CAC-FAE8-400E-94CB-C0BE6E38853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D9493A5-370D-48DB-9048-6D5D0B04F0F6}"/>
              </a:ext>
            </a:extLst>
          </p:cNvPr>
          <p:cNvSpPr>
            <a:spLocks noGrp="1"/>
          </p:cNvSpPr>
          <p:nvPr>
            <p:ph type="sldNum" sz="quarter" idx="12"/>
          </p:nvPr>
        </p:nvSpPr>
        <p:spPr/>
        <p:txBody>
          <a:bodyPr/>
          <a:lstStyle/>
          <a:p>
            <a:fld id="{E252835C-421D-435E-A372-FB9F7EA38EE1}" type="slidenum">
              <a:rPr lang="en-US" smtClean="0"/>
              <a:t>‹#›</a:t>
            </a:fld>
            <a:endParaRPr lang="en-US" dirty="0"/>
          </a:p>
        </p:txBody>
      </p:sp>
    </p:spTree>
    <p:extLst>
      <p:ext uri="{BB962C8B-B14F-4D97-AF65-F5344CB8AC3E}">
        <p14:creationId xmlns:p14="http://schemas.microsoft.com/office/powerpoint/2010/main" val="39792216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8A422-B1E5-4CF2-A259-EA9576AB70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084204B-3B31-4D1F-9BAC-551652E890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3800DC-B3F7-438C-9A8D-C630838D9C00}"/>
              </a:ext>
            </a:extLst>
          </p:cNvPr>
          <p:cNvSpPr>
            <a:spLocks noGrp="1"/>
          </p:cNvSpPr>
          <p:nvPr>
            <p:ph type="dt" sz="half" idx="10"/>
          </p:nvPr>
        </p:nvSpPr>
        <p:spPr/>
        <p:txBody>
          <a:bodyPr/>
          <a:lstStyle/>
          <a:p>
            <a:fld id="{6BD45B0E-6E6E-47DF-8B91-D7E8A2E3AD78}" type="datetimeFigureOut">
              <a:rPr lang="en-US" smtClean="0"/>
              <a:t>11/9/2023</a:t>
            </a:fld>
            <a:endParaRPr lang="en-US" dirty="0"/>
          </a:p>
        </p:txBody>
      </p:sp>
      <p:sp>
        <p:nvSpPr>
          <p:cNvPr id="5" name="Footer Placeholder 4">
            <a:extLst>
              <a:ext uri="{FF2B5EF4-FFF2-40B4-BE49-F238E27FC236}">
                <a16:creationId xmlns:a16="http://schemas.microsoft.com/office/drawing/2014/main" id="{F3DF2054-2682-4006-ABD6-4B8AAD4200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174C663-1C49-4D84-9099-F2BE9CF25FC3}"/>
              </a:ext>
            </a:extLst>
          </p:cNvPr>
          <p:cNvSpPr>
            <a:spLocks noGrp="1"/>
          </p:cNvSpPr>
          <p:nvPr>
            <p:ph type="sldNum" sz="quarter" idx="12"/>
          </p:nvPr>
        </p:nvSpPr>
        <p:spPr/>
        <p:txBody>
          <a:bodyPr/>
          <a:lstStyle/>
          <a:p>
            <a:fld id="{E252835C-421D-435E-A372-FB9F7EA38EE1}" type="slidenum">
              <a:rPr lang="en-US" smtClean="0"/>
              <a:t>‹#›</a:t>
            </a:fld>
            <a:endParaRPr lang="en-US" dirty="0"/>
          </a:p>
        </p:txBody>
      </p:sp>
    </p:spTree>
    <p:extLst>
      <p:ext uri="{BB962C8B-B14F-4D97-AF65-F5344CB8AC3E}">
        <p14:creationId xmlns:p14="http://schemas.microsoft.com/office/powerpoint/2010/main" val="1238168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D0F58F-385B-4E3B-AE98-0AABC052F2D7}" type="datetimeFigureOut">
              <a:rPr lang="en-US" smtClean="0"/>
              <a:t>11/9/2023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F4905BC-13E0-4616-9D49-8892E4B0D9AD}" type="slidenum">
              <a:rPr lang="en-US" smtClean="0"/>
              <a:t>‹#›</a:t>
            </a:fld>
            <a:endParaRPr lang="en-US" dirty="0"/>
          </a:p>
        </p:txBody>
      </p:sp>
    </p:spTree>
    <p:extLst>
      <p:ext uri="{BB962C8B-B14F-4D97-AF65-F5344CB8AC3E}">
        <p14:creationId xmlns:p14="http://schemas.microsoft.com/office/powerpoint/2010/main" val="37580461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18B112-7F6E-4C59-88FB-2CA7449A2C52}"/>
              </a:ext>
            </a:extLst>
          </p:cNvPr>
          <p:cNvSpPr>
            <a:spLocks noGrp="1"/>
          </p:cNvSpPr>
          <p:nvPr>
            <p:ph type="title" orient="vert"/>
          </p:nvPr>
        </p:nvSpPr>
        <p:spPr>
          <a:xfrm>
            <a:off x="8724899"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DF5401-E8D3-4D87-B6D5-B9CA564A8BFF}"/>
              </a:ext>
            </a:extLst>
          </p:cNvPr>
          <p:cNvSpPr>
            <a:spLocks noGrp="1"/>
          </p:cNvSpPr>
          <p:nvPr>
            <p:ph type="body" orient="vert" idx="1"/>
          </p:nvPr>
        </p:nvSpPr>
        <p:spPr>
          <a:xfrm>
            <a:off x="838199"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4985C3-6754-405D-A10D-15D037C20AB8}"/>
              </a:ext>
            </a:extLst>
          </p:cNvPr>
          <p:cNvSpPr>
            <a:spLocks noGrp="1"/>
          </p:cNvSpPr>
          <p:nvPr>
            <p:ph type="dt" sz="half" idx="10"/>
          </p:nvPr>
        </p:nvSpPr>
        <p:spPr/>
        <p:txBody>
          <a:bodyPr/>
          <a:lstStyle/>
          <a:p>
            <a:fld id="{6BD45B0E-6E6E-47DF-8B91-D7E8A2E3AD78}" type="datetimeFigureOut">
              <a:rPr lang="en-US" smtClean="0"/>
              <a:t>11/9/2023</a:t>
            </a:fld>
            <a:endParaRPr lang="en-US" dirty="0"/>
          </a:p>
        </p:txBody>
      </p:sp>
      <p:sp>
        <p:nvSpPr>
          <p:cNvPr id="5" name="Footer Placeholder 4">
            <a:extLst>
              <a:ext uri="{FF2B5EF4-FFF2-40B4-BE49-F238E27FC236}">
                <a16:creationId xmlns:a16="http://schemas.microsoft.com/office/drawing/2014/main" id="{8C20D30D-94DE-4EF8-B7E2-AC08B980308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C9E45F1-C0BD-49C4-862D-BCBA1A1DFCA2}"/>
              </a:ext>
            </a:extLst>
          </p:cNvPr>
          <p:cNvSpPr>
            <a:spLocks noGrp="1"/>
          </p:cNvSpPr>
          <p:nvPr>
            <p:ph type="sldNum" sz="quarter" idx="12"/>
          </p:nvPr>
        </p:nvSpPr>
        <p:spPr/>
        <p:txBody>
          <a:bodyPr/>
          <a:lstStyle/>
          <a:p>
            <a:fld id="{E252835C-421D-435E-A372-FB9F7EA38EE1}" type="slidenum">
              <a:rPr lang="en-US" smtClean="0"/>
              <a:t>‹#›</a:t>
            </a:fld>
            <a:endParaRPr lang="en-US" dirty="0"/>
          </a:p>
        </p:txBody>
      </p:sp>
    </p:spTree>
    <p:extLst>
      <p:ext uri="{BB962C8B-B14F-4D97-AF65-F5344CB8AC3E}">
        <p14:creationId xmlns:p14="http://schemas.microsoft.com/office/powerpoint/2010/main" val="680026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9DD0F58F-385B-4E3B-AE98-0AABC052F2D7}" type="datetimeFigureOut">
              <a:rPr lang="en-US" smtClean="0"/>
              <a:t>11/9/2023</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p>
        </p:txBody>
      </p:sp>
      <p:sp>
        <p:nvSpPr>
          <p:cNvPr id="11" name="Slide Number Placeholder 10"/>
          <p:cNvSpPr>
            <a:spLocks noGrp="1"/>
          </p:cNvSpPr>
          <p:nvPr>
            <p:ph type="sldNum" sz="quarter" idx="12"/>
          </p:nvPr>
        </p:nvSpPr>
        <p:spPr/>
        <p:txBody>
          <a:bodyPr/>
          <a:lstStyle/>
          <a:p>
            <a:fld id="{2F4905BC-13E0-4616-9D49-8892E4B0D9AD}" type="slidenum">
              <a:rPr lang="en-US" smtClean="0"/>
              <a:t>‹#›</a:t>
            </a:fld>
            <a:endParaRPr lang="en-US" dirty="0"/>
          </a:p>
        </p:txBody>
      </p:sp>
    </p:spTree>
    <p:extLst>
      <p:ext uri="{BB962C8B-B14F-4D97-AF65-F5344CB8AC3E}">
        <p14:creationId xmlns:p14="http://schemas.microsoft.com/office/powerpoint/2010/main" val="568507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85000"/>
            </a:schemeClr>
          </a:solidFill>
        </p:spPr>
        <p:txBody>
          <a:bodyPr anchor="t"/>
          <a:lstStyle>
            <a:lvl1pPr marL="0" indent="0">
              <a:buNone/>
              <a:defRPr sz="3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9DD0F58F-385B-4E3B-AE98-0AABC052F2D7}" type="datetimeFigureOut">
              <a:rPr lang="en-US" smtClean="0"/>
              <a:t>11/9/2023</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p>
        </p:txBody>
      </p:sp>
      <p:sp>
        <p:nvSpPr>
          <p:cNvPr id="10" name="Slide Number Placeholder 9"/>
          <p:cNvSpPr>
            <a:spLocks noGrp="1"/>
          </p:cNvSpPr>
          <p:nvPr>
            <p:ph type="sldNum" sz="quarter" idx="12"/>
          </p:nvPr>
        </p:nvSpPr>
        <p:spPr/>
        <p:txBody>
          <a:bodyPr/>
          <a:lstStyle/>
          <a:p>
            <a:fld id="{2F4905BC-13E0-4616-9D49-8892E4B0D9AD}" type="slidenum">
              <a:rPr lang="en-US" smtClean="0"/>
              <a:t>‹#›</a:t>
            </a:fld>
            <a:endParaRPr lang="en-US" dirty="0"/>
          </a:p>
        </p:txBody>
      </p:sp>
    </p:spTree>
    <p:extLst>
      <p:ext uri="{BB962C8B-B14F-4D97-AF65-F5344CB8AC3E}">
        <p14:creationId xmlns:p14="http://schemas.microsoft.com/office/powerpoint/2010/main" val="4085195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image" Target="../media/image1.jpg"/><Relationship Id="rId2" Type="http://schemas.openxmlformats.org/officeDocument/2006/relationships/slideLayout" Target="../slideLayouts/slideLayout28.xml"/><Relationship Id="rId16" Type="http://schemas.openxmlformats.org/officeDocument/2006/relationships/theme" Target="../theme/theme10.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image" Target="../media/image1.jpg"/><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theme" Target="../theme/theme1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12.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6.xml"/></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9DD0F58F-385B-4E3B-AE98-0AABC052F2D7}" type="datetimeFigureOut">
              <a:rPr lang="en-US" smtClean="0"/>
              <a:t>11/9/2023</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2F4905BC-13E0-4616-9D49-8892E4B0D9AD}" type="slidenum">
              <a:rPr lang="en-US" smtClean="0"/>
              <a:t>‹#›</a:t>
            </a:fld>
            <a:endParaRPr lang="en-US" dirty="0"/>
          </a:p>
        </p:txBody>
      </p:sp>
    </p:spTree>
    <p:extLst>
      <p:ext uri="{BB962C8B-B14F-4D97-AF65-F5344CB8AC3E}">
        <p14:creationId xmlns:p14="http://schemas.microsoft.com/office/powerpoint/2010/main" val="2573415540"/>
      </p:ext>
    </p:extLst>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 id="2147484037" r:id="rId12"/>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17847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353799" y="6514978"/>
            <a:ext cx="695325" cy="251816"/>
          </a:xfrm>
          <a:prstGeom prst="rect">
            <a:avLst/>
          </a:prstGeom>
        </p:spPr>
        <p:txBody>
          <a:bodyPr vert="horz" lIns="91440" tIns="45720" rIns="91440" bIns="45720" rtlCol="0" anchor="ctr"/>
          <a:lstStyle>
            <a:lvl1pPr algn="r">
              <a:defRPr sz="1200" b="0">
                <a:solidFill>
                  <a:schemeClr val="tx1"/>
                </a:solidFill>
                <a:latin typeface="Gotham Bold" pitchFamily="50" charset="0"/>
              </a:defRPr>
            </a:lvl1pPr>
          </a:lstStyle>
          <a:p>
            <a:fld id="{ABB8925F-B6BB-49B0-9469-5285B9C99CB3}" type="slidenum">
              <a:rPr lang="en-US" smtClean="0"/>
              <a:pPr/>
              <a:t>‹#›</a:t>
            </a:fld>
            <a:endParaRPr lang="en-US" dirty="0"/>
          </a:p>
        </p:txBody>
      </p:sp>
      <p:sp>
        <p:nvSpPr>
          <p:cNvPr id="36" name="Title 5"/>
          <p:cNvSpPr txBox="1">
            <a:spLocks/>
          </p:cNvSpPr>
          <p:nvPr userDrawn="1"/>
        </p:nvSpPr>
        <p:spPr>
          <a:xfrm>
            <a:off x="754966" y="1415668"/>
            <a:ext cx="10668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endParaRPr lang="en-US" sz="3400" b="0" dirty="0">
              <a:latin typeface="Calibri Light" panose="020F0302020204030204" pitchFamily="34" charset="0"/>
            </a:endParaRPr>
          </a:p>
        </p:txBody>
      </p:sp>
      <p:sp>
        <p:nvSpPr>
          <p:cNvPr id="8" name="Rectangle 7">
            <a:extLst>
              <a:ext uri="{FF2B5EF4-FFF2-40B4-BE49-F238E27FC236}">
                <a16:creationId xmlns:a16="http://schemas.microsoft.com/office/drawing/2014/main" id="{DABA7BD1-C1CF-4AD3-8673-292155A31C89}"/>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Tree>
    <p:extLst>
      <p:ext uri="{BB962C8B-B14F-4D97-AF65-F5344CB8AC3E}">
        <p14:creationId xmlns:p14="http://schemas.microsoft.com/office/powerpoint/2010/main" val="3671299944"/>
      </p:ext>
    </p:extLst>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 id="2147484050" r:id="rId12"/>
    <p:sldLayoutId id="2147484051" r:id="rId13"/>
    <p:sldLayoutId id="2147484052" r:id="rId14"/>
    <p:sldLayoutId id="2147484053"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lnSpc>
          <a:spcPct val="90000"/>
        </a:lnSpc>
        <a:spcBef>
          <a:spcPct val="0"/>
        </a:spcBef>
        <a:buNone/>
        <a:defRPr sz="4000" b="0" kern="1200">
          <a:solidFill>
            <a:srgbClr val="01203D"/>
          </a:solidFill>
          <a:latin typeface="Grandview" panose="020B0502040204020203" pitchFamily="34" charset="0"/>
          <a:ea typeface="+mj-ea"/>
          <a:cs typeface="+mj-cs"/>
        </a:defRPr>
      </a:lvl1pPr>
    </p:titleStyle>
    <p:bodyStyle>
      <a:lvl1pPr marL="341313" indent="-341313" algn="l" defTabSz="914400" rtl="0" eaLnBrk="1" latinLnBrk="0" hangingPunct="1">
        <a:lnSpc>
          <a:spcPct val="90000"/>
        </a:lnSpc>
        <a:spcBef>
          <a:spcPts val="1000"/>
        </a:spcBef>
        <a:buClr>
          <a:srgbClr val="92D050"/>
        </a:buClr>
        <a:buSzPct val="100000"/>
        <a:buFontTx/>
        <a:buBlip>
          <a:blip r:embed="rId17"/>
        </a:buBlip>
        <a:defRPr sz="2800" kern="1200">
          <a:solidFill>
            <a:srgbClr val="000000"/>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rgbClr val="62BCF0"/>
        </a:buClr>
        <a:buSzPct val="125000"/>
        <a:buFont typeface="Arial" panose="020B0604020202020204" pitchFamily="34" charset="0"/>
        <a:buChar char="•"/>
        <a:defRPr sz="2600" kern="1200">
          <a:solidFill>
            <a:srgbClr val="000000"/>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rgbClr val="01203D"/>
        </a:buClr>
        <a:buSzPct val="85000"/>
        <a:buFont typeface="Courier New" panose="02070309020205020404" pitchFamily="49" charset="0"/>
        <a:buChar char="o"/>
        <a:defRPr sz="2400" kern="1200">
          <a:solidFill>
            <a:srgbClr val="000000"/>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rgbClr val="62BCF0"/>
        </a:buClr>
        <a:buSzPct val="125000"/>
        <a:buFont typeface="Wingdings" panose="05000000000000000000" pitchFamily="2" charset="2"/>
        <a:buChar char="§"/>
        <a:defRPr sz="2200" kern="1200">
          <a:solidFill>
            <a:srgbClr val="000000"/>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rgbClr val="01203D"/>
        </a:buClr>
        <a:buSzPct val="65000"/>
        <a:buFont typeface="Wingdings" panose="05000000000000000000" pitchFamily="2" charset="2"/>
        <a:buChar char="q"/>
        <a:defRPr sz="2000" kern="1200">
          <a:solidFill>
            <a:srgbClr val="000000"/>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17847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456070"/>
            <a:ext cx="2743200" cy="254738"/>
          </a:xfrm>
          <a:prstGeom prst="rect">
            <a:avLst/>
          </a:prstGeom>
        </p:spPr>
        <p:txBody>
          <a:bodyPr vert="horz" lIns="91440" tIns="45720" rIns="91440" bIns="45720" rtlCol="0" anchor="ctr"/>
          <a:lstStyle>
            <a:lvl1pPr algn="l">
              <a:defRPr sz="800">
                <a:solidFill>
                  <a:schemeClr val="bg1">
                    <a:lumMod val="95000"/>
                  </a:schemeClr>
                </a:solidFill>
              </a:defRPr>
            </a:lvl1pPr>
          </a:lstStyle>
          <a:p>
            <a:fld id="{0467B39D-87AC-4D39-8154-C6852A584385}" type="datetime1">
              <a:rPr lang="en-US" smtClean="0"/>
              <a:pPr/>
              <a:t>11/9/2023</a:t>
            </a:fld>
            <a:endParaRPr lang="en-US" dirty="0"/>
          </a:p>
        </p:txBody>
      </p:sp>
      <p:sp>
        <p:nvSpPr>
          <p:cNvPr id="5" name="Footer Placeholder 4"/>
          <p:cNvSpPr>
            <a:spLocks noGrp="1"/>
          </p:cNvSpPr>
          <p:nvPr>
            <p:ph type="ftr" sz="quarter" idx="3"/>
          </p:nvPr>
        </p:nvSpPr>
        <p:spPr>
          <a:xfrm>
            <a:off x="4038600" y="6447966"/>
            <a:ext cx="4114800" cy="262842"/>
          </a:xfrm>
          <a:prstGeom prst="rect">
            <a:avLst/>
          </a:prstGeom>
        </p:spPr>
        <p:txBody>
          <a:bodyPr vert="horz" lIns="91440" tIns="45720" rIns="91440" bIns="45720" rtlCol="0" anchor="ctr"/>
          <a:lstStyle>
            <a:lvl1pPr algn="ctr">
              <a:defRPr sz="800">
                <a:solidFill>
                  <a:schemeClr val="bg1">
                    <a:lumMod val="95000"/>
                  </a:schemeClr>
                </a:solidFill>
              </a:defRPr>
            </a:lvl1pPr>
          </a:lstStyle>
          <a:p>
            <a:endParaRPr lang="en-US" dirty="0"/>
          </a:p>
        </p:txBody>
      </p:sp>
      <p:sp>
        <p:nvSpPr>
          <p:cNvPr id="6" name="Slide Number Placeholder 5"/>
          <p:cNvSpPr>
            <a:spLocks noGrp="1"/>
          </p:cNvSpPr>
          <p:nvPr>
            <p:ph type="sldNum" sz="quarter" idx="4"/>
          </p:nvPr>
        </p:nvSpPr>
        <p:spPr>
          <a:xfrm>
            <a:off x="11353799" y="6514978"/>
            <a:ext cx="695325" cy="251816"/>
          </a:xfrm>
          <a:prstGeom prst="rect">
            <a:avLst/>
          </a:prstGeom>
        </p:spPr>
        <p:txBody>
          <a:bodyPr vert="horz" lIns="91440" tIns="45720" rIns="91440" bIns="45720" rtlCol="0" anchor="ctr"/>
          <a:lstStyle>
            <a:lvl1pPr algn="r">
              <a:defRPr sz="1200" b="0">
                <a:solidFill>
                  <a:schemeClr val="tx1"/>
                </a:solidFill>
                <a:latin typeface="Gotham Bold" pitchFamily="50" charset="0"/>
              </a:defRPr>
            </a:lvl1pPr>
          </a:lstStyle>
          <a:p>
            <a:fld id="{ABB8925F-B6BB-49B0-9469-5285B9C99CB3}" type="slidenum">
              <a:rPr lang="en-US" smtClean="0"/>
              <a:pPr/>
              <a:t>‹#›</a:t>
            </a:fld>
            <a:endParaRPr lang="en-US" dirty="0"/>
          </a:p>
        </p:txBody>
      </p:sp>
      <p:sp>
        <p:nvSpPr>
          <p:cNvPr id="36" name="Title 5"/>
          <p:cNvSpPr txBox="1">
            <a:spLocks/>
          </p:cNvSpPr>
          <p:nvPr userDrawn="1"/>
        </p:nvSpPr>
        <p:spPr>
          <a:xfrm>
            <a:off x="754966" y="1415668"/>
            <a:ext cx="10668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endParaRPr lang="en-US" sz="3400" b="0" dirty="0">
              <a:latin typeface="Calibri Light" panose="020F0302020204030204" pitchFamily="34" charset="0"/>
            </a:endParaRPr>
          </a:p>
        </p:txBody>
      </p:sp>
    </p:spTree>
    <p:extLst>
      <p:ext uri="{BB962C8B-B14F-4D97-AF65-F5344CB8AC3E}">
        <p14:creationId xmlns:p14="http://schemas.microsoft.com/office/powerpoint/2010/main" val="2016146214"/>
      </p:ext>
    </p:extLst>
  </p:cSld>
  <p:clrMap bg1="lt1" tx1="dk1" bg2="lt2" tx2="dk2" accent1="accent1" accent2="accent2" accent3="accent3" accent4="accent4" accent5="accent5" accent6="accent6" hlink="hlink" folHlink="folHlink"/>
  <p:sldLayoutIdLst>
    <p:sldLayoutId id="2147484067" r:id="rId1"/>
    <p:sldLayoutId id="2147484068" r:id="rId2"/>
    <p:sldLayoutId id="2147484069" r:id="rId3"/>
    <p:sldLayoutId id="2147484070" r:id="rId4"/>
    <p:sldLayoutId id="2147484071" r:id="rId5"/>
    <p:sldLayoutId id="2147484072" r:id="rId6"/>
    <p:sldLayoutId id="2147484073" r:id="rId7"/>
    <p:sldLayoutId id="2147484074" r:id="rId8"/>
    <p:sldLayoutId id="2147484075" r:id="rId9"/>
    <p:sldLayoutId id="2147484076" r:id="rId10"/>
    <p:sldLayoutId id="2147484077" r:id="rId11"/>
    <p:sldLayoutId id="2147484078" r:id="rId12"/>
    <p:sldLayoutId id="2147484079" r:id="rId13"/>
    <p:sldLayoutId id="2147484080" r:id="rId14"/>
    <p:sldLayoutId id="2147484081" r:id="rId15"/>
    <p:sldLayoutId id="2147484082" r:id="rId16"/>
    <p:sldLayoutId id="2147484083" r:id="rId17"/>
    <p:sldLayoutId id="2147484084"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lnSpc>
          <a:spcPct val="90000"/>
        </a:lnSpc>
        <a:spcBef>
          <a:spcPct val="0"/>
        </a:spcBef>
        <a:buNone/>
        <a:defRPr sz="4000" b="0" kern="1200">
          <a:solidFill>
            <a:srgbClr val="01203D"/>
          </a:solidFill>
          <a:latin typeface="Gotham Bold" pitchFamily="50" charset="0"/>
          <a:ea typeface="+mj-ea"/>
          <a:cs typeface="+mj-cs"/>
        </a:defRPr>
      </a:lvl1pPr>
    </p:titleStyle>
    <p:bodyStyle>
      <a:lvl1pPr marL="341313" indent="-341313" algn="l" defTabSz="914400" rtl="0" eaLnBrk="1" latinLnBrk="0" hangingPunct="1">
        <a:lnSpc>
          <a:spcPct val="90000"/>
        </a:lnSpc>
        <a:spcBef>
          <a:spcPts val="1000"/>
        </a:spcBef>
        <a:buClr>
          <a:srgbClr val="92D050"/>
        </a:buClr>
        <a:buSzPct val="100000"/>
        <a:buFontTx/>
        <a:buBlip>
          <a:blip r:embed="rId20"/>
        </a:buBlip>
        <a:defRPr sz="2800" kern="1200">
          <a:solidFill>
            <a:srgbClr val="000000"/>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rgbClr val="62BCF0"/>
        </a:buClr>
        <a:buSzPct val="125000"/>
        <a:buFont typeface="Arial" panose="020B0604020202020204" pitchFamily="34" charset="0"/>
        <a:buChar char="•"/>
        <a:defRPr sz="2600" kern="1200">
          <a:solidFill>
            <a:srgbClr val="000000"/>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rgbClr val="01203D"/>
        </a:buClr>
        <a:buSzPct val="85000"/>
        <a:buFont typeface="Courier New" panose="02070309020205020404" pitchFamily="49" charset="0"/>
        <a:buChar char="o"/>
        <a:defRPr sz="2400" kern="1200">
          <a:solidFill>
            <a:srgbClr val="000000"/>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rgbClr val="62BCF0"/>
        </a:buClr>
        <a:buSzPct val="125000"/>
        <a:buFont typeface="Wingdings" panose="05000000000000000000" pitchFamily="2" charset="2"/>
        <a:buChar char="§"/>
        <a:defRPr sz="2200" kern="1200">
          <a:solidFill>
            <a:srgbClr val="000000"/>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rgbClr val="01203D"/>
        </a:buClr>
        <a:buSzPct val="65000"/>
        <a:buFont typeface="Wingdings" panose="05000000000000000000" pitchFamily="2" charset="2"/>
        <a:buChar char="q"/>
        <a:defRPr sz="2000" kern="1200">
          <a:solidFill>
            <a:srgbClr val="000000"/>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94DF1C-4E44-4474-A278-C568F02BF328}"/>
              </a:ext>
            </a:extLst>
          </p:cNvPr>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9B1CD9-C28E-4FB6-8944-81B7A7D44EBE}"/>
              </a:ext>
            </a:extLst>
          </p:cNvPr>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9C45D5-A572-4EAD-96B5-32F0406A1FF8}"/>
              </a:ext>
            </a:extLst>
          </p:cNvPr>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D45B0E-6E6E-47DF-8B91-D7E8A2E3AD78}" type="datetimeFigureOut">
              <a:rPr lang="en-US" smtClean="0"/>
              <a:t>11/9/2023</a:t>
            </a:fld>
            <a:endParaRPr lang="en-US" dirty="0"/>
          </a:p>
        </p:txBody>
      </p:sp>
      <p:sp>
        <p:nvSpPr>
          <p:cNvPr id="5" name="Footer Placeholder 4">
            <a:extLst>
              <a:ext uri="{FF2B5EF4-FFF2-40B4-BE49-F238E27FC236}">
                <a16:creationId xmlns:a16="http://schemas.microsoft.com/office/drawing/2014/main" id="{A46EF7F8-162F-43CD-94C5-95F37532A7EB}"/>
              </a:ext>
            </a:extLst>
          </p:cNvPr>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C68D6E6-71B0-4003-949A-A53B70535DF3}"/>
              </a:ext>
            </a:extLst>
          </p:cNvPr>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52835C-421D-435E-A372-FB9F7EA38EE1}" type="slidenum">
              <a:rPr lang="en-US" smtClean="0"/>
              <a:t>‹#›</a:t>
            </a:fld>
            <a:endParaRPr lang="en-US" dirty="0"/>
          </a:p>
        </p:txBody>
      </p:sp>
    </p:spTree>
    <p:extLst>
      <p:ext uri="{BB962C8B-B14F-4D97-AF65-F5344CB8AC3E}">
        <p14:creationId xmlns:p14="http://schemas.microsoft.com/office/powerpoint/2010/main" val="1229940958"/>
      </p:ext>
    </p:extLst>
  </p:cSld>
  <p:clrMap bg1="lt1" tx1="dk1" bg2="lt2" tx2="dk2" accent1="accent1" accent2="accent2" accent3="accent3" accent4="accent4" accent5="accent5" accent6="accent6" hlink="hlink" folHlink="folHlink"/>
  <p:sldLayoutIdLst>
    <p:sldLayoutId id="2147484086" r:id="rId1"/>
    <p:sldLayoutId id="2147484087" r:id="rId2"/>
    <p:sldLayoutId id="2147484088" r:id="rId3"/>
    <p:sldLayoutId id="2147484089" r:id="rId4"/>
    <p:sldLayoutId id="2147484090" r:id="rId5"/>
    <p:sldLayoutId id="2147484091" r:id="rId6"/>
    <p:sldLayoutId id="2147484092" r:id="rId7"/>
    <p:sldLayoutId id="2147484093" r:id="rId8"/>
    <p:sldLayoutId id="2147484094" r:id="rId9"/>
    <p:sldLayoutId id="2147484095" r:id="rId10"/>
    <p:sldLayoutId id="2147484096" r:id="rId11"/>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BF46F5-6D10-49B1-8D07-ED16C21471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CD38617-5670-4739-873C-E72A26F15F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973D6F-7094-48B7-82DB-7A82C98A21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30F844-BA5A-4B4F-B00B-674A956FE743}" type="datetimeFigureOut">
              <a:rPr lang="en-US" smtClean="0"/>
              <a:t>11/9/2023</a:t>
            </a:fld>
            <a:endParaRPr lang="en-US" dirty="0"/>
          </a:p>
        </p:txBody>
      </p:sp>
      <p:sp>
        <p:nvSpPr>
          <p:cNvPr id="5" name="Footer Placeholder 4">
            <a:extLst>
              <a:ext uri="{FF2B5EF4-FFF2-40B4-BE49-F238E27FC236}">
                <a16:creationId xmlns:a16="http://schemas.microsoft.com/office/drawing/2014/main" id="{8064000E-F72B-44C3-8137-B99C1B0462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297FA88-9059-4613-9C83-489C051F91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934273-E8B1-481C-AFDA-B96181A1415E}" type="slidenum">
              <a:rPr lang="en-US" smtClean="0"/>
              <a:t>‹#›</a:t>
            </a:fld>
            <a:endParaRPr lang="en-US" dirty="0"/>
          </a:p>
        </p:txBody>
      </p:sp>
    </p:spTree>
    <p:extLst>
      <p:ext uri="{BB962C8B-B14F-4D97-AF65-F5344CB8AC3E}">
        <p14:creationId xmlns:p14="http://schemas.microsoft.com/office/powerpoint/2010/main" val="1024866723"/>
      </p:ext>
    </p:extLst>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2" r:id="rId7"/>
    <p:sldLayoutId id="2147484023" r:id="rId8"/>
    <p:sldLayoutId id="2147484024" r:id="rId9"/>
    <p:sldLayoutId id="2147484025" r:id="rId10"/>
    <p:sldLayoutId id="214748402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02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03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03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2" Type="http://schemas.openxmlformats.org/officeDocument/2006/relationships/hyperlink" Target="mailto:Vickie.Siedel@ky.gov"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6.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61.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6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61.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1.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B33CE4A-3738-4902-A039-06568C4D1A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4445" y="1223056"/>
            <a:ext cx="3637616" cy="3637616"/>
          </a:xfrm>
          <a:prstGeom prst="rect">
            <a:avLst/>
          </a:prstGeom>
        </p:spPr>
      </p:pic>
      <p:pic>
        <p:nvPicPr>
          <p:cNvPr id="9" name="Picture 8">
            <a:extLst>
              <a:ext uri="{FF2B5EF4-FFF2-40B4-BE49-F238E27FC236}">
                <a16:creationId xmlns:a16="http://schemas.microsoft.com/office/drawing/2014/main" id="{B89C9527-504A-4B20-A453-0F01A9694545}"/>
              </a:ext>
            </a:extLst>
          </p:cNvPr>
          <p:cNvPicPr>
            <a:picLocks noChangeAspect="1"/>
          </p:cNvPicPr>
          <p:nvPr/>
        </p:nvPicPr>
        <p:blipFill>
          <a:blip r:embed="rId3"/>
          <a:stretch>
            <a:fillRect/>
          </a:stretch>
        </p:blipFill>
        <p:spPr>
          <a:xfrm>
            <a:off x="1039775" y="4860672"/>
            <a:ext cx="4404004" cy="413468"/>
          </a:xfrm>
          <a:prstGeom prst="rect">
            <a:avLst/>
          </a:prstGeom>
        </p:spPr>
      </p:pic>
      <p:pic>
        <p:nvPicPr>
          <p:cNvPr id="10" name="Picture 9">
            <a:extLst>
              <a:ext uri="{FF2B5EF4-FFF2-40B4-BE49-F238E27FC236}">
                <a16:creationId xmlns:a16="http://schemas.microsoft.com/office/drawing/2014/main" id="{820C7BF6-64EA-4201-8A25-A11DAADBD923}"/>
              </a:ext>
            </a:extLst>
          </p:cNvPr>
          <p:cNvPicPr>
            <a:picLocks noChangeAspect="1"/>
          </p:cNvPicPr>
          <p:nvPr/>
        </p:nvPicPr>
        <p:blipFill>
          <a:blip r:embed="rId4"/>
          <a:stretch>
            <a:fillRect/>
          </a:stretch>
        </p:blipFill>
        <p:spPr>
          <a:xfrm>
            <a:off x="8499064" y="4152900"/>
            <a:ext cx="3437486" cy="2563040"/>
          </a:xfrm>
          <a:prstGeom prst="rect">
            <a:avLst/>
          </a:prstGeom>
        </p:spPr>
      </p:pic>
      <p:sp>
        <p:nvSpPr>
          <p:cNvPr id="3" name="TextBox 2">
            <a:extLst>
              <a:ext uri="{FF2B5EF4-FFF2-40B4-BE49-F238E27FC236}">
                <a16:creationId xmlns:a16="http://schemas.microsoft.com/office/drawing/2014/main" id="{6A71A16B-344B-D752-7D03-5C22F60C0E1F}"/>
              </a:ext>
            </a:extLst>
          </p:cNvPr>
          <p:cNvSpPr txBox="1"/>
          <p:nvPr/>
        </p:nvSpPr>
        <p:spPr>
          <a:xfrm>
            <a:off x="1039775" y="5227883"/>
            <a:ext cx="3977800" cy="369332"/>
          </a:xfrm>
          <a:prstGeom prst="rect">
            <a:avLst/>
          </a:prstGeom>
          <a:noFill/>
        </p:spPr>
        <p:txBody>
          <a:bodyPr wrap="square">
            <a:spAutoFit/>
          </a:bodyPr>
          <a:lstStyle/>
          <a:p>
            <a:r>
              <a:rPr lang="en-US" dirty="0"/>
              <a:t>https://ky.readyop.com/fs/4osq/893976b5</a:t>
            </a:r>
          </a:p>
        </p:txBody>
      </p:sp>
      <p:sp>
        <p:nvSpPr>
          <p:cNvPr id="6" name="TextBox 5">
            <a:extLst>
              <a:ext uri="{FF2B5EF4-FFF2-40B4-BE49-F238E27FC236}">
                <a16:creationId xmlns:a16="http://schemas.microsoft.com/office/drawing/2014/main" id="{C92673B2-4060-3C85-3BB5-3AB20262864E}"/>
              </a:ext>
            </a:extLst>
          </p:cNvPr>
          <p:cNvSpPr txBox="1"/>
          <p:nvPr/>
        </p:nvSpPr>
        <p:spPr>
          <a:xfrm>
            <a:off x="6705373" y="2062687"/>
            <a:ext cx="3637617" cy="76944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Gill Sans MT" panose="020B0502020104020203"/>
                <a:ea typeface="+mn-ea"/>
                <a:cs typeface="+mn-cs"/>
              </a:rPr>
              <a:t>WELCOME!  </a:t>
            </a:r>
          </a:p>
        </p:txBody>
      </p:sp>
      <p:sp>
        <p:nvSpPr>
          <p:cNvPr id="11" name="TextBox 10">
            <a:extLst>
              <a:ext uri="{FF2B5EF4-FFF2-40B4-BE49-F238E27FC236}">
                <a16:creationId xmlns:a16="http://schemas.microsoft.com/office/drawing/2014/main" id="{26C9B170-2473-76F3-7806-7F355104DF64}"/>
              </a:ext>
            </a:extLst>
          </p:cNvPr>
          <p:cNvSpPr txBox="1"/>
          <p:nvPr/>
        </p:nvSpPr>
        <p:spPr>
          <a:xfrm>
            <a:off x="7001137" y="2794468"/>
            <a:ext cx="3864252" cy="830997"/>
          </a:xfrm>
          <a:prstGeom prst="rect">
            <a:avLst/>
          </a:prstGeom>
          <a:noFill/>
        </p:spPr>
        <p:txBody>
          <a:bodyPr wrap="square" rtlCol="0">
            <a:spAutoFit/>
          </a:bodyPr>
          <a:lstStyle/>
          <a:p>
            <a:r>
              <a:rPr lang="en-US" sz="2400" dirty="0"/>
              <a:t>October 12 Minutes Approval – REQUIRES VOTE</a:t>
            </a:r>
          </a:p>
        </p:txBody>
      </p:sp>
      <p:pic>
        <p:nvPicPr>
          <p:cNvPr id="4" name="Picture 6" descr="Top 10 ReadyOp Alternatives 2023 | G2">
            <a:extLst>
              <a:ext uri="{FF2B5EF4-FFF2-40B4-BE49-F238E27FC236}">
                <a16:creationId xmlns:a16="http://schemas.microsoft.com/office/drawing/2014/main" id="{C7E1739C-A385-A69C-6FB7-5845C9363C9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8986" b="18986"/>
          <a:stretch/>
        </p:blipFill>
        <p:spPr bwMode="auto">
          <a:xfrm>
            <a:off x="2057813" y="706149"/>
            <a:ext cx="2610880" cy="85021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3D6BB724-B6CD-3D3E-8996-E924937A6813}"/>
              </a:ext>
            </a:extLst>
          </p:cNvPr>
          <p:cNvSpPr txBox="1"/>
          <p:nvPr/>
        </p:nvSpPr>
        <p:spPr>
          <a:xfrm rot="16200000">
            <a:off x="-354490" y="2412647"/>
            <a:ext cx="4067176"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all" spc="0" normalizeH="0" baseline="0" noProof="0" dirty="0">
                <a:ln>
                  <a:noFill/>
                </a:ln>
                <a:solidFill>
                  <a:srgbClr val="393D46"/>
                </a:solidFill>
                <a:effectLst/>
                <a:uLnTx/>
                <a:uFillTx/>
                <a:latin typeface="Calibri" panose="020F0502020204030204"/>
                <a:ea typeface="+mn-ea"/>
                <a:cs typeface="+mn-cs"/>
              </a:rPr>
              <a:t>Meeting SIGN-IN </a:t>
            </a:r>
            <a:r>
              <a:rPr kumimoji="0" lang="en-US" sz="2400" b="0" i="0" u="none" strike="noStrike" kern="1200" cap="all" spc="0" normalizeH="0" baseline="0" noProof="0" dirty="0">
                <a:ln>
                  <a:noFill/>
                </a:ln>
                <a:solidFill>
                  <a:srgbClr val="393D46"/>
                </a:solidFill>
                <a:effectLst/>
                <a:uLnTx/>
                <a:uFillTx/>
                <a:latin typeface="Calibri" panose="020F0502020204030204"/>
                <a:ea typeface="+mn-ea"/>
                <a:cs typeface="+mn-cs"/>
              </a:rPr>
              <a:t>(</a:t>
            </a:r>
            <a:r>
              <a:rPr kumimoji="0" lang="en-US" sz="2400" b="0" i="0" u="none" strike="noStrike" kern="1200" cap="all" spc="0" normalizeH="0" baseline="0" noProof="0" dirty="0" err="1">
                <a:ln>
                  <a:noFill/>
                </a:ln>
                <a:solidFill>
                  <a:srgbClr val="393D46"/>
                </a:solidFill>
                <a:effectLst/>
                <a:uLnTx/>
                <a:uFillTx/>
                <a:latin typeface="Calibri" panose="020F0502020204030204"/>
                <a:ea typeface="+mn-ea"/>
                <a:cs typeface="+mn-cs"/>
              </a:rPr>
              <a:t>Readyop</a:t>
            </a:r>
            <a:r>
              <a:rPr kumimoji="0" lang="en-US" sz="2400" b="0" i="0" u="none" strike="noStrike" kern="1200" cap="all" spc="0" normalizeH="0" baseline="0" noProof="0" dirty="0">
                <a:ln>
                  <a:noFill/>
                </a:ln>
                <a:solidFill>
                  <a:srgbClr val="393D46"/>
                </a:solidFill>
                <a:effectLst/>
                <a:uLnTx/>
                <a:uFillTx/>
                <a:latin typeface="Calibri" panose="020F0502020204030204"/>
                <a:ea typeface="+mn-ea"/>
                <a:cs typeface="+mn-cs"/>
              </a:rPr>
              <a:t>)</a:t>
            </a:r>
          </a:p>
        </p:txBody>
      </p:sp>
      <p:cxnSp>
        <p:nvCxnSpPr>
          <p:cNvPr id="15" name="Straight Connector 14">
            <a:extLst>
              <a:ext uri="{FF2B5EF4-FFF2-40B4-BE49-F238E27FC236}">
                <a16:creationId xmlns:a16="http://schemas.microsoft.com/office/drawing/2014/main" id="{E681D902-2B0F-454D-5C12-7915BCE92B1C}"/>
              </a:ext>
            </a:extLst>
          </p:cNvPr>
          <p:cNvCxnSpPr/>
          <p:nvPr/>
        </p:nvCxnSpPr>
        <p:spPr>
          <a:xfrm>
            <a:off x="6305550" y="1304925"/>
            <a:ext cx="0" cy="396921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5134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A0A3A-69A8-81F4-26D0-B502CE7EFD07}"/>
              </a:ext>
            </a:extLst>
          </p:cNvPr>
          <p:cNvSpPr>
            <a:spLocks noGrp="1"/>
          </p:cNvSpPr>
          <p:nvPr>
            <p:ph type="title"/>
          </p:nvPr>
        </p:nvSpPr>
        <p:spPr>
          <a:xfrm>
            <a:off x="2231136" y="569486"/>
            <a:ext cx="7729728" cy="1188720"/>
          </a:xfrm>
        </p:spPr>
        <p:txBody>
          <a:bodyPr/>
          <a:lstStyle/>
          <a:p>
            <a:r>
              <a:rPr lang="en-US" dirty="0"/>
              <a:t>Important Dates!</a:t>
            </a:r>
          </a:p>
        </p:txBody>
      </p:sp>
      <p:sp>
        <p:nvSpPr>
          <p:cNvPr id="3" name="Content Placeholder 2">
            <a:extLst>
              <a:ext uri="{FF2B5EF4-FFF2-40B4-BE49-F238E27FC236}">
                <a16:creationId xmlns:a16="http://schemas.microsoft.com/office/drawing/2014/main" id="{33C0EC61-C82F-2AB4-FC88-D38D7FA96E88}"/>
              </a:ext>
            </a:extLst>
          </p:cNvPr>
          <p:cNvSpPr>
            <a:spLocks noGrp="1"/>
          </p:cNvSpPr>
          <p:nvPr>
            <p:ph idx="1"/>
          </p:nvPr>
        </p:nvSpPr>
        <p:spPr>
          <a:xfrm>
            <a:off x="1145744" y="1883150"/>
            <a:ext cx="10383865" cy="4727200"/>
          </a:xfrm>
        </p:spPr>
        <p:txBody>
          <a:bodyPr>
            <a:normAutofit fontScale="85000" lnSpcReduction="10000"/>
          </a:bodyPr>
          <a:lstStyle/>
          <a:p>
            <a:r>
              <a:rPr lang="en-US" sz="3200" dirty="0">
                <a:solidFill>
                  <a:schemeClr val="accent2">
                    <a:lumMod val="40000"/>
                    <a:lumOff val="60000"/>
                  </a:schemeClr>
                </a:solidFill>
              </a:rPr>
              <a:t>November 15:  Winter Weather Hazards: Science and Preparedness</a:t>
            </a:r>
          </a:p>
          <a:p>
            <a:r>
              <a:rPr lang="en-US" sz="3200" dirty="0">
                <a:solidFill>
                  <a:schemeClr val="tx1"/>
                </a:solidFill>
              </a:rPr>
              <a:t>November 15: LTC Education Day 2023 (Madisonville)</a:t>
            </a:r>
          </a:p>
          <a:p>
            <a:r>
              <a:rPr lang="en-US" sz="3200" dirty="0">
                <a:solidFill>
                  <a:schemeClr val="accent2">
                    <a:lumMod val="40000"/>
                    <a:lumOff val="60000"/>
                  </a:schemeClr>
                </a:solidFill>
              </a:rPr>
              <a:t>December 13-14:  Disaster Preparedness for Healthcare Organizations within Community Infrastructure</a:t>
            </a:r>
          </a:p>
          <a:p>
            <a:r>
              <a:rPr lang="en-US" sz="3200" dirty="0">
                <a:solidFill>
                  <a:schemeClr val="tx1"/>
                </a:solidFill>
              </a:rPr>
              <a:t>Save the Date:  Jan 11- This is a T.E.S.T Radiation Simulation TTX during Coalition meeting</a:t>
            </a:r>
          </a:p>
          <a:p>
            <a:r>
              <a:rPr lang="en-US" sz="3200" dirty="0">
                <a:solidFill>
                  <a:schemeClr val="accent2">
                    <a:lumMod val="40000"/>
                    <a:lumOff val="60000"/>
                  </a:schemeClr>
                </a:solidFill>
              </a:rPr>
              <a:t>January 25 – Rural Trauma Team Development Course/Burn </a:t>
            </a:r>
          </a:p>
          <a:p>
            <a:r>
              <a:rPr lang="en-US" sz="3200" dirty="0">
                <a:solidFill>
                  <a:schemeClr val="tx1"/>
                </a:solidFill>
              </a:rPr>
              <a:t>March 19-20: Medical Management of CBRNE Events</a:t>
            </a:r>
          </a:p>
          <a:p>
            <a:r>
              <a:rPr lang="en-US" sz="3200" dirty="0">
                <a:solidFill>
                  <a:schemeClr val="accent2">
                    <a:lumMod val="40000"/>
                    <a:lumOff val="60000"/>
                  </a:schemeClr>
                </a:solidFill>
              </a:rPr>
              <a:t>April 2-3: Emergency Operations Center: Operations and Planning for All-Hazards Events</a:t>
            </a:r>
          </a:p>
          <a:p>
            <a:endParaRPr lang="en-US" sz="3200" dirty="0">
              <a:solidFill>
                <a:schemeClr val="tx1"/>
              </a:solidFill>
            </a:endParaRPr>
          </a:p>
        </p:txBody>
      </p:sp>
    </p:spTree>
    <p:extLst>
      <p:ext uri="{BB962C8B-B14F-4D97-AF65-F5344CB8AC3E}">
        <p14:creationId xmlns:p14="http://schemas.microsoft.com/office/powerpoint/2010/main" val="818373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D407-3438-DD1A-3B62-63F319FD0CD8}"/>
              </a:ext>
            </a:extLst>
          </p:cNvPr>
          <p:cNvSpPr>
            <a:spLocks noGrp="1"/>
          </p:cNvSpPr>
          <p:nvPr>
            <p:ph type="title"/>
          </p:nvPr>
        </p:nvSpPr>
        <p:spPr>
          <a:xfrm>
            <a:off x="2231136" y="507492"/>
            <a:ext cx="7729728" cy="1188720"/>
          </a:xfrm>
        </p:spPr>
        <p:txBody>
          <a:bodyPr/>
          <a:lstStyle/>
          <a:p>
            <a:r>
              <a:rPr lang="en-US" dirty="0"/>
              <a:t>Training Resources for Active Coalition members</a:t>
            </a:r>
          </a:p>
        </p:txBody>
      </p:sp>
      <p:pic>
        <p:nvPicPr>
          <p:cNvPr id="5" name="Content Placeholder 4" descr="A picture containing clothing&#10;&#10;Description automatically generated">
            <a:extLst>
              <a:ext uri="{FF2B5EF4-FFF2-40B4-BE49-F238E27FC236}">
                <a16:creationId xmlns:a16="http://schemas.microsoft.com/office/drawing/2014/main" id="{49C596BC-2755-8A76-5CDE-6D093BDD443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55978" y="2316284"/>
            <a:ext cx="1742674" cy="2886075"/>
          </a:xfrm>
        </p:spPr>
      </p:pic>
      <p:pic>
        <p:nvPicPr>
          <p:cNvPr id="7" name="Picture 6" descr="A picture containing person&#10;&#10;Description automatically generated">
            <a:extLst>
              <a:ext uri="{FF2B5EF4-FFF2-40B4-BE49-F238E27FC236}">
                <a16:creationId xmlns:a16="http://schemas.microsoft.com/office/drawing/2014/main" id="{74F0E42D-B328-5CCD-64B6-E309CE73CD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4894" y="997077"/>
            <a:ext cx="1742674" cy="3144125"/>
          </a:xfrm>
          <a:prstGeom prst="rect">
            <a:avLst/>
          </a:prstGeom>
        </p:spPr>
      </p:pic>
      <p:pic>
        <p:nvPicPr>
          <p:cNvPr id="9" name="Picture 8" descr="A mannequin wearing a white shirt and shorts&#10;&#10;Description automatically generated with medium confidence">
            <a:extLst>
              <a:ext uri="{FF2B5EF4-FFF2-40B4-BE49-F238E27FC236}">
                <a16:creationId xmlns:a16="http://schemas.microsoft.com/office/drawing/2014/main" id="{D47C4ACB-7BB5-07DC-F99E-40A91CAC9A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06545" y="3958116"/>
            <a:ext cx="1373595" cy="2562225"/>
          </a:xfrm>
          <a:prstGeom prst="rect">
            <a:avLst/>
          </a:prstGeom>
        </p:spPr>
      </p:pic>
      <p:pic>
        <p:nvPicPr>
          <p:cNvPr id="11" name="Picture 10">
            <a:extLst>
              <a:ext uri="{FF2B5EF4-FFF2-40B4-BE49-F238E27FC236}">
                <a16:creationId xmlns:a16="http://schemas.microsoft.com/office/drawing/2014/main" id="{FE73133B-2FF9-0B73-C5B6-47C6A9935F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826" y="2784355"/>
            <a:ext cx="1398678" cy="1401383"/>
          </a:xfrm>
          <a:prstGeom prst="rect">
            <a:avLst/>
          </a:prstGeom>
        </p:spPr>
      </p:pic>
      <p:pic>
        <p:nvPicPr>
          <p:cNvPr id="13" name="Picture 12" descr="A picture containing indoor&#10;&#10;Description automatically generated">
            <a:extLst>
              <a:ext uri="{FF2B5EF4-FFF2-40B4-BE49-F238E27FC236}">
                <a16:creationId xmlns:a16="http://schemas.microsoft.com/office/drawing/2014/main" id="{2577BE6C-D9B1-BD5B-7D55-DFCEC1500C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2992" y="4721888"/>
            <a:ext cx="1777735" cy="1684170"/>
          </a:xfrm>
          <a:prstGeom prst="rect">
            <a:avLst/>
          </a:prstGeom>
        </p:spPr>
      </p:pic>
      <p:pic>
        <p:nvPicPr>
          <p:cNvPr id="15" name="Picture 14">
            <a:extLst>
              <a:ext uri="{FF2B5EF4-FFF2-40B4-BE49-F238E27FC236}">
                <a16:creationId xmlns:a16="http://schemas.microsoft.com/office/drawing/2014/main" id="{D080BBB3-7D61-9AD8-38C2-BB138877915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09838" y="4061769"/>
            <a:ext cx="3567685" cy="2663872"/>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926B40FE-CE20-097C-E7BE-2E4D83B09C3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87984" y="1980859"/>
            <a:ext cx="2060101" cy="2080910"/>
          </a:xfrm>
          <a:prstGeom prst="rect">
            <a:avLst/>
          </a:prstGeom>
        </p:spPr>
      </p:pic>
      <p:pic>
        <p:nvPicPr>
          <p:cNvPr id="19" name="Picture 18" descr="A person sitting on a blue cart&#10;&#10;Description automatically generated with low confidence">
            <a:extLst>
              <a:ext uri="{FF2B5EF4-FFF2-40B4-BE49-F238E27FC236}">
                <a16:creationId xmlns:a16="http://schemas.microsoft.com/office/drawing/2014/main" id="{AB12A1FE-A061-9C93-04D3-60E255B4C27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05441" y="1980859"/>
            <a:ext cx="2793975" cy="2599458"/>
          </a:xfrm>
          <a:prstGeom prst="rect">
            <a:avLst/>
          </a:prstGeom>
        </p:spPr>
      </p:pic>
      <p:sp>
        <p:nvSpPr>
          <p:cNvPr id="20" name="TextBox 19">
            <a:extLst>
              <a:ext uri="{FF2B5EF4-FFF2-40B4-BE49-F238E27FC236}">
                <a16:creationId xmlns:a16="http://schemas.microsoft.com/office/drawing/2014/main" id="{4E8F811A-AAC6-FB89-80F8-8445DE28561A}"/>
              </a:ext>
            </a:extLst>
          </p:cNvPr>
          <p:cNvSpPr txBox="1"/>
          <p:nvPr/>
        </p:nvSpPr>
        <p:spPr>
          <a:xfrm rot="5400000">
            <a:off x="9666682" y="2465962"/>
            <a:ext cx="3307102" cy="369332"/>
          </a:xfrm>
          <a:prstGeom prst="rect">
            <a:avLst/>
          </a:prstGeom>
          <a:noFill/>
        </p:spPr>
        <p:txBody>
          <a:bodyPr wrap="square" rtlCol="0">
            <a:spAutoFit/>
          </a:bodyPr>
          <a:lstStyle/>
          <a:p>
            <a:r>
              <a:rPr lang="en-US" dirty="0"/>
              <a:t>3 ea. Flexible Rescue Randy 5’5”</a:t>
            </a:r>
          </a:p>
        </p:txBody>
      </p:sp>
      <p:sp>
        <p:nvSpPr>
          <p:cNvPr id="21" name="TextBox 20">
            <a:extLst>
              <a:ext uri="{FF2B5EF4-FFF2-40B4-BE49-F238E27FC236}">
                <a16:creationId xmlns:a16="http://schemas.microsoft.com/office/drawing/2014/main" id="{999C2949-DAAF-6AE2-CE45-30DB58951995}"/>
              </a:ext>
            </a:extLst>
          </p:cNvPr>
          <p:cNvSpPr txBox="1"/>
          <p:nvPr/>
        </p:nvSpPr>
        <p:spPr>
          <a:xfrm rot="5400000">
            <a:off x="7405232" y="3690392"/>
            <a:ext cx="3076384" cy="369332"/>
          </a:xfrm>
          <a:prstGeom prst="rect">
            <a:avLst/>
          </a:prstGeom>
          <a:noFill/>
        </p:spPr>
        <p:txBody>
          <a:bodyPr wrap="square" rtlCol="0">
            <a:spAutoFit/>
          </a:bodyPr>
          <a:lstStyle/>
          <a:p>
            <a:r>
              <a:rPr lang="en-US" dirty="0"/>
              <a:t>6 ea. Rescue Randy, 5’5” 145#</a:t>
            </a:r>
          </a:p>
        </p:txBody>
      </p:sp>
      <p:sp>
        <p:nvSpPr>
          <p:cNvPr id="22" name="TextBox 21">
            <a:extLst>
              <a:ext uri="{FF2B5EF4-FFF2-40B4-BE49-F238E27FC236}">
                <a16:creationId xmlns:a16="http://schemas.microsoft.com/office/drawing/2014/main" id="{E3954C6C-7688-8751-9CEE-C5A10ED2731D}"/>
              </a:ext>
            </a:extLst>
          </p:cNvPr>
          <p:cNvSpPr txBox="1"/>
          <p:nvPr/>
        </p:nvSpPr>
        <p:spPr>
          <a:xfrm rot="5400000">
            <a:off x="9073406" y="5050948"/>
            <a:ext cx="2985457" cy="646331"/>
          </a:xfrm>
          <a:prstGeom prst="rect">
            <a:avLst/>
          </a:prstGeom>
          <a:noFill/>
        </p:spPr>
        <p:txBody>
          <a:bodyPr wrap="square" rtlCol="0">
            <a:spAutoFit/>
          </a:bodyPr>
          <a:lstStyle/>
          <a:p>
            <a:r>
              <a:rPr lang="en-US" dirty="0"/>
              <a:t>3 ea. Rescue Jennifer, 7-12 y/o, 38#</a:t>
            </a:r>
          </a:p>
        </p:txBody>
      </p:sp>
      <p:sp>
        <p:nvSpPr>
          <p:cNvPr id="23" name="TextBox 22">
            <a:extLst>
              <a:ext uri="{FF2B5EF4-FFF2-40B4-BE49-F238E27FC236}">
                <a16:creationId xmlns:a16="http://schemas.microsoft.com/office/drawing/2014/main" id="{5E8DDF16-E1D3-4B4F-2A7D-4F3EF67DC294}"/>
              </a:ext>
            </a:extLst>
          </p:cNvPr>
          <p:cNvSpPr txBox="1"/>
          <p:nvPr/>
        </p:nvSpPr>
        <p:spPr>
          <a:xfrm>
            <a:off x="3602429" y="6377068"/>
            <a:ext cx="4285097" cy="369332"/>
          </a:xfrm>
          <a:prstGeom prst="rect">
            <a:avLst/>
          </a:prstGeom>
          <a:noFill/>
        </p:spPr>
        <p:txBody>
          <a:bodyPr wrap="square" rtlCol="0">
            <a:spAutoFit/>
          </a:bodyPr>
          <a:lstStyle/>
          <a:p>
            <a:r>
              <a:rPr lang="en-US" dirty="0" err="1"/>
              <a:t>LifeForm</a:t>
            </a:r>
            <a:r>
              <a:rPr lang="en-US" dirty="0"/>
              <a:t> Deluxe Child </a:t>
            </a:r>
            <a:r>
              <a:rPr lang="en-US" dirty="0" err="1"/>
              <a:t>ChriSis</a:t>
            </a:r>
            <a:r>
              <a:rPr lang="en-US" dirty="0"/>
              <a:t> Manikin</a:t>
            </a:r>
          </a:p>
        </p:txBody>
      </p:sp>
      <p:sp>
        <p:nvSpPr>
          <p:cNvPr id="24" name="TextBox 23">
            <a:extLst>
              <a:ext uri="{FF2B5EF4-FFF2-40B4-BE49-F238E27FC236}">
                <a16:creationId xmlns:a16="http://schemas.microsoft.com/office/drawing/2014/main" id="{08F7C43E-8D4B-FDFD-3A94-B91DCE8C40AA}"/>
              </a:ext>
            </a:extLst>
          </p:cNvPr>
          <p:cNvSpPr txBox="1"/>
          <p:nvPr/>
        </p:nvSpPr>
        <p:spPr>
          <a:xfrm>
            <a:off x="136151" y="4027026"/>
            <a:ext cx="2092452" cy="923330"/>
          </a:xfrm>
          <a:prstGeom prst="rect">
            <a:avLst/>
          </a:prstGeom>
          <a:noFill/>
        </p:spPr>
        <p:txBody>
          <a:bodyPr wrap="square" rtlCol="0">
            <a:spAutoFit/>
          </a:bodyPr>
          <a:lstStyle/>
          <a:p>
            <a:r>
              <a:rPr lang="en-US" dirty="0"/>
              <a:t>Trauma Moulage Kit  &amp; EMT Casualty Simulation Kit </a:t>
            </a:r>
          </a:p>
        </p:txBody>
      </p:sp>
    </p:spTree>
    <p:extLst>
      <p:ext uri="{BB962C8B-B14F-4D97-AF65-F5344CB8AC3E}">
        <p14:creationId xmlns:p14="http://schemas.microsoft.com/office/powerpoint/2010/main" val="2998151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663D6-18EE-314B-B9C3-0E1F3B44E468}"/>
              </a:ext>
            </a:extLst>
          </p:cNvPr>
          <p:cNvSpPr>
            <a:spLocks noGrp="1"/>
          </p:cNvSpPr>
          <p:nvPr>
            <p:ph type="title"/>
          </p:nvPr>
        </p:nvSpPr>
        <p:spPr/>
        <p:txBody>
          <a:bodyPr/>
          <a:lstStyle/>
          <a:p>
            <a:r>
              <a:rPr lang="en-US" dirty="0"/>
              <a:t>GUEST Speaker</a:t>
            </a:r>
          </a:p>
        </p:txBody>
      </p:sp>
      <p:sp>
        <p:nvSpPr>
          <p:cNvPr id="6" name="TextBox 5">
            <a:extLst>
              <a:ext uri="{FF2B5EF4-FFF2-40B4-BE49-F238E27FC236}">
                <a16:creationId xmlns:a16="http://schemas.microsoft.com/office/drawing/2014/main" id="{24C515FF-3E12-D52D-2229-FDF0E83CA846}"/>
              </a:ext>
            </a:extLst>
          </p:cNvPr>
          <p:cNvSpPr txBox="1"/>
          <p:nvPr/>
        </p:nvSpPr>
        <p:spPr>
          <a:xfrm>
            <a:off x="3134868" y="2846320"/>
            <a:ext cx="6659880" cy="3046988"/>
          </a:xfrm>
          <a:prstGeom prst="rect">
            <a:avLst/>
          </a:prstGeom>
          <a:noFill/>
        </p:spPr>
        <p:txBody>
          <a:bodyPr wrap="square" rtlCol="0">
            <a:spAutoFit/>
          </a:bodyPr>
          <a:lstStyle/>
          <a:p>
            <a:r>
              <a:rPr lang="en-US" sz="3200" dirty="0"/>
              <a:t>Vickie </a:t>
            </a:r>
            <a:r>
              <a:rPr lang="en-US" sz="3200" dirty="0" err="1"/>
              <a:t>Siedel</a:t>
            </a:r>
            <a:r>
              <a:rPr lang="en-US" sz="3200" dirty="0"/>
              <a:t>, MLT (ASCP)</a:t>
            </a:r>
          </a:p>
          <a:p>
            <a:r>
              <a:rPr lang="en-US" sz="3200" dirty="0"/>
              <a:t>Readiness &amp; Response Coordinator</a:t>
            </a:r>
          </a:p>
          <a:p>
            <a:r>
              <a:rPr lang="en-US" sz="3200" dirty="0"/>
              <a:t>West Kentucky Healthcare Coalition</a:t>
            </a:r>
          </a:p>
          <a:p>
            <a:r>
              <a:rPr lang="en-US" sz="3200" dirty="0"/>
              <a:t>Mayfield, KY</a:t>
            </a:r>
          </a:p>
          <a:p>
            <a:r>
              <a:rPr lang="en-US" sz="3200" dirty="0">
                <a:hlinkClick r:id="rId2"/>
              </a:rPr>
              <a:t>Vickie.Siedel@ky.gov</a:t>
            </a:r>
            <a:r>
              <a:rPr lang="en-US" sz="3200" dirty="0"/>
              <a:t> </a:t>
            </a:r>
          </a:p>
          <a:p>
            <a:r>
              <a:rPr lang="en-US" sz="3200" dirty="0"/>
              <a:t>KO4ASI </a:t>
            </a:r>
          </a:p>
        </p:txBody>
      </p:sp>
      <p:sp>
        <p:nvSpPr>
          <p:cNvPr id="7" name="TextBox 6">
            <a:extLst>
              <a:ext uri="{FF2B5EF4-FFF2-40B4-BE49-F238E27FC236}">
                <a16:creationId xmlns:a16="http://schemas.microsoft.com/office/drawing/2014/main" id="{A4E05692-394B-7463-13FB-9BAC63E80397}"/>
              </a:ext>
            </a:extLst>
          </p:cNvPr>
          <p:cNvSpPr txBox="1"/>
          <p:nvPr/>
        </p:nvSpPr>
        <p:spPr>
          <a:xfrm>
            <a:off x="7410469" y="2846320"/>
            <a:ext cx="704088" cy="369332"/>
          </a:xfrm>
          <a:prstGeom prst="rect">
            <a:avLst/>
          </a:prstGeom>
          <a:noFill/>
        </p:spPr>
        <p:txBody>
          <a:bodyPr wrap="square" rtlCol="0">
            <a:spAutoFit/>
          </a:bodyPr>
          <a:lstStyle/>
          <a:p>
            <a:r>
              <a:rPr lang="en-US" cap="small" dirty="0"/>
              <a:t>CM</a:t>
            </a:r>
          </a:p>
        </p:txBody>
      </p:sp>
    </p:spTree>
    <p:extLst>
      <p:ext uri="{BB962C8B-B14F-4D97-AF65-F5344CB8AC3E}">
        <p14:creationId xmlns:p14="http://schemas.microsoft.com/office/powerpoint/2010/main" val="49110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5A9D8-153F-C2D3-2A9F-CB5D7E62FB8B}"/>
              </a:ext>
            </a:extLst>
          </p:cNvPr>
          <p:cNvSpPr>
            <a:spLocks noGrp="1"/>
          </p:cNvSpPr>
          <p:nvPr>
            <p:ph type="title"/>
          </p:nvPr>
        </p:nvSpPr>
        <p:spPr>
          <a:xfrm>
            <a:off x="838200" y="968106"/>
            <a:ext cx="10515600" cy="1325563"/>
          </a:xfrm>
        </p:spPr>
        <p:txBody>
          <a:bodyPr/>
          <a:lstStyle/>
          <a:p>
            <a:pPr algn="ctr"/>
            <a:r>
              <a:rPr lang="en-US" dirty="0"/>
              <a:t>Information Sharing/Unmet Needs	</a:t>
            </a:r>
          </a:p>
        </p:txBody>
      </p:sp>
      <p:sp>
        <p:nvSpPr>
          <p:cNvPr id="3" name="TextBox 2">
            <a:extLst>
              <a:ext uri="{FF2B5EF4-FFF2-40B4-BE49-F238E27FC236}">
                <a16:creationId xmlns:a16="http://schemas.microsoft.com/office/drawing/2014/main" id="{DF5554D4-6161-78C6-DDC0-A3A649D92AC7}"/>
              </a:ext>
            </a:extLst>
          </p:cNvPr>
          <p:cNvSpPr txBox="1"/>
          <p:nvPr/>
        </p:nvSpPr>
        <p:spPr>
          <a:xfrm>
            <a:off x="1209675" y="2466975"/>
            <a:ext cx="9772650" cy="1877437"/>
          </a:xfrm>
          <a:prstGeom prst="rect">
            <a:avLst/>
          </a:prstGeom>
          <a:noFill/>
        </p:spPr>
        <p:txBody>
          <a:bodyPr wrap="square" rtlCol="0">
            <a:spAutoFit/>
          </a:bodyPr>
          <a:lstStyle/>
          <a:p>
            <a:pPr marL="285750" indent="-285750">
              <a:buFont typeface="Arial" panose="020B0604020202020204" pitchFamily="34" charset="0"/>
              <a:buChar char="•"/>
            </a:pPr>
            <a:r>
              <a:rPr lang="en-US" sz="2400"/>
              <a:t>Swatting – Schools in Kentucky (Louisville and Lexington), Ohio (Cincinnati), and Indiana (Evansville) receiving fake reports of active aggressors on campus.  Swatting is a term used for calls to 911 about fake emergencies. (More information in the KHREF Emergency Preparedness Update Nov 8)</a:t>
            </a:r>
          </a:p>
          <a:p>
            <a:pPr lvl="1"/>
            <a:endParaRPr lang="en-US" sz="2000" dirty="0"/>
          </a:p>
        </p:txBody>
      </p:sp>
      <p:pic>
        <p:nvPicPr>
          <p:cNvPr id="4" name="Picture 3">
            <a:extLst>
              <a:ext uri="{FF2B5EF4-FFF2-40B4-BE49-F238E27FC236}">
                <a16:creationId xmlns:a16="http://schemas.microsoft.com/office/drawing/2014/main" id="{0CD3CFB0-2BD2-3E0B-5B18-6EA0795E40CB}"/>
              </a:ext>
            </a:extLst>
          </p:cNvPr>
          <p:cNvPicPr>
            <a:picLocks noChangeAspect="1"/>
          </p:cNvPicPr>
          <p:nvPr/>
        </p:nvPicPr>
        <p:blipFill>
          <a:blip r:embed="rId2"/>
          <a:stretch>
            <a:fillRect/>
          </a:stretch>
        </p:blipFill>
        <p:spPr>
          <a:xfrm>
            <a:off x="4824918" y="4781549"/>
            <a:ext cx="2542164" cy="1895475"/>
          </a:xfrm>
          <a:prstGeom prst="rect">
            <a:avLst/>
          </a:prstGeom>
        </p:spPr>
      </p:pic>
    </p:spTree>
    <p:extLst>
      <p:ext uri="{BB962C8B-B14F-4D97-AF65-F5344CB8AC3E}">
        <p14:creationId xmlns:p14="http://schemas.microsoft.com/office/powerpoint/2010/main" val="2413684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136C23-6C28-42D6-982A-0791B685BDBF}"/>
              </a:ext>
            </a:extLst>
          </p:cNvPr>
          <p:cNvSpPr>
            <a:spLocks noGrp="1"/>
          </p:cNvSpPr>
          <p:nvPr>
            <p:ph idx="1"/>
          </p:nvPr>
        </p:nvSpPr>
        <p:spPr>
          <a:xfrm>
            <a:off x="401085" y="1934055"/>
            <a:ext cx="4518396" cy="2723080"/>
          </a:xfrm>
        </p:spPr>
        <p:txBody>
          <a:bodyPr vert="horz" lIns="91440" tIns="45720" rIns="91440" bIns="45720" rtlCol="0">
            <a:normAutofit/>
          </a:bodyPr>
          <a:lstStyle/>
          <a:p>
            <a:pPr marL="0" indent="0" algn="ctr">
              <a:buNone/>
            </a:pPr>
            <a:r>
              <a:rPr lang="en-US" sz="2400" b="1" dirty="0">
                <a:solidFill>
                  <a:schemeClr val="tx1">
                    <a:lumMod val="75000"/>
                    <a:lumOff val="25000"/>
                  </a:schemeClr>
                </a:solidFill>
              </a:rPr>
              <a:t>NEXT MEETING</a:t>
            </a:r>
          </a:p>
          <a:p>
            <a:pPr marL="0" indent="0" algn="ctr">
              <a:buNone/>
            </a:pPr>
            <a:r>
              <a:rPr lang="en-US" sz="2400" b="1" dirty="0">
                <a:solidFill>
                  <a:schemeClr val="tx1">
                    <a:lumMod val="75000"/>
                    <a:lumOff val="25000"/>
                  </a:schemeClr>
                </a:solidFill>
              </a:rPr>
              <a:t>Thursday,  December 7, 2023</a:t>
            </a:r>
          </a:p>
          <a:p>
            <a:pPr marL="0" indent="0" algn="ctr">
              <a:buNone/>
            </a:pPr>
            <a:r>
              <a:rPr lang="en-US" sz="2400" dirty="0">
                <a:solidFill>
                  <a:schemeClr val="tx1">
                    <a:lumMod val="75000"/>
                    <a:lumOff val="25000"/>
                  </a:schemeClr>
                </a:solidFill>
              </a:rPr>
              <a:t>11:30am Networking Lunch</a:t>
            </a:r>
          </a:p>
          <a:p>
            <a:pPr marL="0" indent="0" algn="ctr">
              <a:buNone/>
            </a:pPr>
            <a:r>
              <a:rPr lang="en-US" sz="2400" dirty="0">
                <a:solidFill>
                  <a:schemeClr val="tx1">
                    <a:lumMod val="75000"/>
                    <a:lumOff val="25000"/>
                  </a:schemeClr>
                </a:solidFill>
              </a:rPr>
              <a:t>12:00pm HCC Meeting time</a:t>
            </a:r>
          </a:p>
          <a:p>
            <a:pPr marL="0" indent="0" algn="ctr">
              <a:buNone/>
            </a:pPr>
            <a:endParaRPr lang="en-US" sz="2400" dirty="0">
              <a:solidFill>
                <a:schemeClr val="tx1">
                  <a:lumMod val="75000"/>
                  <a:lumOff val="25000"/>
                </a:schemeClr>
              </a:solidFill>
            </a:endParaRPr>
          </a:p>
          <a:p>
            <a:pPr marL="0" indent="0" algn="ctr">
              <a:buNone/>
            </a:pPr>
            <a:endParaRPr lang="en-US" sz="2400" dirty="0">
              <a:solidFill>
                <a:schemeClr val="tx1">
                  <a:lumMod val="75000"/>
                  <a:lumOff val="25000"/>
                </a:schemeClr>
              </a:solidFill>
            </a:endParaRPr>
          </a:p>
        </p:txBody>
      </p:sp>
      <p:pic>
        <p:nvPicPr>
          <p:cNvPr id="14" name="Picture 13" descr="Shape&#10;&#10;Description automatically generated with medium confidence">
            <a:extLst>
              <a:ext uri="{FF2B5EF4-FFF2-40B4-BE49-F238E27FC236}">
                <a16:creationId xmlns:a16="http://schemas.microsoft.com/office/drawing/2014/main" id="{08CC4A1F-22D7-4E9D-8DE6-E55DB0B0BC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4376" y="932890"/>
            <a:ext cx="6257544" cy="4677514"/>
          </a:xfrm>
          <a:prstGeom prst="rect">
            <a:avLst/>
          </a:prstGeom>
        </p:spPr>
      </p:pic>
      <p:pic>
        <p:nvPicPr>
          <p:cNvPr id="5" name="Picture 4">
            <a:extLst>
              <a:ext uri="{FF2B5EF4-FFF2-40B4-BE49-F238E27FC236}">
                <a16:creationId xmlns:a16="http://schemas.microsoft.com/office/drawing/2014/main" id="{E722D8FE-0DEC-42AA-BC69-C3DC46952E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083" y="5791200"/>
            <a:ext cx="909782" cy="909782"/>
          </a:xfrm>
          <a:prstGeom prst="rect">
            <a:avLst/>
          </a:prstGeom>
        </p:spPr>
      </p:pic>
      <p:sp>
        <p:nvSpPr>
          <p:cNvPr id="7" name="TextBox 6">
            <a:extLst>
              <a:ext uri="{FF2B5EF4-FFF2-40B4-BE49-F238E27FC236}">
                <a16:creationId xmlns:a16="http://schemas.microsoft.com/office/drawing/2014/main" id="{0F939769-49BC-4F8F-92B8-D6F18DD4035B}"/>
              </a:ext>
            </a:extLst>
          </p:cNvPr>
          <p:cNvSpPr txBox="1"/>
          <p:nvPr/>
        </p:nvSpPr>
        <p:spPr>
          <a:xfrm>
            <a:off x="1078865" y="6142449"/>
            <a:ext cx="7185513"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9E0000"/>
                </a:solidFill>
                <a:effectLst/>
                <a:uLnTx/>
                <a:uFillTx/>
                <a:latin typeface="Gill Sans MT" panose="020B0502020104020203"/>
                <a:ea typeface="+mn-ea"/>
                <a:cs typeface="+mn-cs"/>
              </a:rPr>
              <a:t>Use this QR Code to sign in.  Be sure to list ALL agencies you represent!</a:t>
            </a:r>
          </a:p>
        </p:txBody>
      </p:sp>
      <p:sp>
        <p:nvSpPr>
          <p:cNvPr id="9" name="TextBox 8">
            <a:extLst>
              <a:ext uri="{FF2B5EF4-FFF2-40B4-BE49-F238E27FC236}">
                <a16:creationId xmlns:a16="http://schemas.microsoft.com/office/drawing/2014/main" id="{B98BC3EF-1545-E629-3DF7-4A1BAEAC84EF}"/>
              </a:ext>
            </a:extLst>
          </p:cNvPr>
          <p:cNvSpPr txBox="1"/>
          <p:nvPr/>
        </p:nvSpPr>
        <p:spPr>
          <a:xfrm>
            <a:off x="717570" y="3295595"/>
            <a:ext cx="3885426" cy="523220"/>
          </a:xfrm>
          <a:prstGeom prst="rect">
            <a:avLst/>
          </a:prstGeom>
          <a:noFill/>
        </p:spPr>
        <p:txBody>
          <a:bodyPr wrap="square">
            <a:spAutoFit/>
          </a:bodyPr>
          <a:lstStyle/>
          <a:p>
            <a:pPr algn="ctr"/>
            <a:r>
              <a:rPr kumimoji="0" lang="en-US" sz="2800" b="0" i="0" u="none" strike="noStrike" kern="1200" cap="all" spc="200" normalizeH="0" baseline="0" noProof="0" dirty="0">
                <a:ln>
                  <a:noFill/>
                </a:ln>
                <a:solidFill>
                  <a:srgbClr val="262626"/>
                </a:solidFill>
                <a:effectLst/>
                <a:uLnTx/>
                <a:uFillTx/>
                <a:latin typeface="Gill Sans MT" panose="020B0502020104020203"/>
                <a:ea typeface="+mj-ea"/>
                <a:cs typeface="+mj-cs"/>
              </a:rPr>
              <a:t>	</a:t>
            </a:r>
            <a:endParaRPr lang="en-US" dirty="0"/>
          </a:p>
        </p:txBody>
      </p:sp>
    </p:spTree>
    <p:extLst>
      <p:ext uri="{BB962C8B-B14F-4D97-AF65-F5344CB8AC3E}">
        <p14:creationId xmlns:p14="http://schemas.microsoft.com/office/powerpoint/2010/main" val="1463084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40" name="Freeform: Shape 3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42" name="Freeform: Shape 4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F0F36FF-6AE9-4516-93CC-74A53DD9842B}"/>
              </a:ext>
            </a:extLst>
          </p:cNvPr>
          <p:cNvSpPr>
            <a:spLocks noGrp="1"/>
          </p:cNvSpPr>
          <p:nvPr>
            <p:ph type="ctrTitle"/>
          </p:nvPr>
        </p:nvSpPr>
        <p:spPr>
          <a:xfrm>
            <a:off x="1524003" y="1999615"/>
            <a:ext cx="9144000" cy="2764028"/>
          </a:xfrm>
        </p:spPr>
        <p:txBody>
          <a:bodyPr anchor="ctr">
            <a:normAutofit/>
          </a:bodyPr>
          <a:lstStyle/>
          <a:p>
            <a:r>
              <a:rPr lang="en-US" sz="7200" dirty="0"/>
              <a:t>HEART Coalition EPI Report</a:t>
            </a:r>
          </a:p>
        </p:txBody>
      </p:sp>
      <p:sp>
        <p:nvSpPr>
          <p:cNvPr id="44" name="Rectangle 4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4762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A1C5D3-C053-4EE9-BE1A-419B6E27C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D302D93-E8B4-46E0-87BB-ECC887D84D38}"/>
              </a:ext>
            </a:extLst>
          </p:cNvPr>
          <p:cNvSpPr>
            <a:spLocks noGrp="1"/>
          </p:cNvSpPr>
          <p:nvPr>
            <p:ph type="title"/>
          </p:nvPr>
        </p:nvSpPr>
        <p:spPr>
          <a:xfrm>
            <a:off x="2103121" y="310343"/>
            <a:ext cx="7985759" cy="868823"/>
          </a:xfrm>
        </p:spPr>
        <p:txBody>
          <a:bodyPr vert="horz" lIns="91440" tIns="45720" rIns="91440" bIns="45720" rtlCol="0" anchor="ctr">
            <a:normAutofit/>
          </a:bodyPr>
          <a:lstStyle/>
          <a:p>
            <a:pPr algn="ctr" defTabSz="914400"/>
            <a:r>
              <a:rPr lang="en-US" sz="4000" kern="1200" dirty="0">
                <a:solidFill>
                  <a:schemeClr val="tx1"/>
                </a:solidFill>
                <a:latin typeface="+mj-lt"/>
                <a:ea typeface="+mj-ea"/>
                <a:cs typeface="+mj-cs"/>
              </a:rPr>
              <a:t>Respiratory Trends</a:t>
            </a:r>
          </a:p>
        </p:txBody>
      </p:sp>
      <p:sp>
        <p:nvSpPr>
          <p:cNvPr id="14" name="Rectangle: Rounded Corners 13">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493845D1-16DB-D491-41A7-FF01D83DDC60}"/>
              </a:ext>
            </a:extLst>
          </p:cNvPr>
          <p:cNvPicPr>
            <a:picLocks noChangeAspect="1"/>
          </p:cNvPicPr>
          <p:nvPr/>
        </p:nvPicPr>
        <p:blipFill>
          <a:blip r:embed="rId3"/>
          <a:stretch>
            <a:fillRect/>
          </a:stretch>
        </p:blipFill>
        <p:spPr>
          <a:xfrm>
            <a:off x="1135118" y="2103803"/>
            <a:ext cx="9837682" cy="4334527"/>
          </a:xfrm>
          <a:prstGeom prst="rect">
            <a:avLst/>
          </a:prstGeom>
        </p:spPr>
      </p:pic>
      <p:sp>
        <p:nvSpPr>
          <p:cNvPr id="4" name="TextBox 3">
            <a:extLst>
              <a:ext uri="{FF2B5EF4-FFF2-40B4-BE49-F238E27FC236}">
                <a16:creationId xmlns:a16="http://schemas.microsoft.com/office/drawing/2014/main" id="{D22A4D67-7B53-4D11-F63B-99D613D7B39F}"/>
              </a:ext>
            </a:extLst>
          </p:cNvPr>
          <p:cNvSpPr txBox="1"/>
          <p:nvPr/>
        </p:nvSpPr>
        <p:spPr>
          <a:xfrm>
            <a:off x="9708890" y="6547404"/>
            <a:ext cx="247696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Data from ESSENCE: interpret with caution</a:t>
            </a:r>
          </a:p>
        </p:txBody>
      </p:sp>
    </p:spTree>
    <p:extLst>
      <p:ext uri="{BB962C8B-B14F-4D97-AF65-F5344CB8AC3E}">
        <p14:creationId xmlns:p14="http://schemas.microsoft.com/office/powerpoint/2010/main" val="1691489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8" name="Rectangle 1077">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126F30F-8EC7-4C4A-9F82-C7D5DCC1878A}"/>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defTabSz="914400"/>
            <a:r>
              <a:rPr lang="en-US" sz="4100" kern="1200">
                <a:solidFill>
                  <a:schemeClr val="tx1"/>
                </a:solidFill>
                <a:latin typeface="+mj-lt"/>
                <a:ea typeface="+mj-ea"/>
                <a:cs typeface="+mj-cs"/>
              </a:rPr>
              <a:t>Barren River Reportable Disease 2023 Year to Date</a:t>
            </a:r>
          </a:p>
        </p:txBody>
      </p:sp>
      <p:sp>
        <p:nvSpPr>
          <p:cNvPr id="1080"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Inserted picture RelID:1">
            <a:extLst>
              <a:ext uri="{FF2B5EF4-FFF2-40B4-BE49-F238E27FC236}">
                <a16:creationId xmlns:a16="http://schemas.microsoft.com/office/drawing/2014/main" id="{00000000-0008-0000-0000-000002000000}"/>
              </a:ext>
            </a:extLst>
          </p:cNvPr>
          <p:cNvPicPr>
            <a:picLocks noChangeAspect="1"/>
          </p:cNvPicPr>
          <p:nvPr/>
        </p:nvPicPr>
        <p:blipFill>
          <a:blip r:embed="rId3"/>
          <a:stretch>
            <a:fillRect/>
          </a:stretch>
        </p:blipFill>
        <p:spPr>
          <a:xfrm>
            <a:off x="141007" y="2123167"/>
            <a:ext cx="11905387" cy="4278636"/>
          </a:xfrm>
          <a:prstGeom prst="rect">
            <a:avLst/>
          </a:prstGeom>
          <a:ln w="12700">
            <a:solidFill>
              <a:srgbClr val="000000"/>
            </a:solidFill>
            <a:prstDash val="solid"/>
          </a:ln>
        </p:spPr>
      </p:pic>
    </p:spTree>
    <p:extLst>
      <p:ext uri="{BB962C8B-B14F-4D97-AF65-F5344CB8AC3E}">
        <p14:creationId xmlns:p14="http://schemas.microsoft.com/office/powerpoint/2010/main" val="3493129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C68D337-5648-494C-BE3A-8F159DCC3AA4}"/>
              </a:ext>
            </a:extLst>
          </p:cNvPr>
          <p:cNvSpPr>
            <a:spLocks noGrp="1"/>
          </p:cNvSpPr>
          <p:nvPr>
            <p:ph type="title"/>
          </p:nvPr>
        </p:nvSpPr>
        <p:spPr>
          <a:xfrm>
            <a:off x="838200" y="643467"/>
            <a:ext cx="2951205" cy="5571066"/>
          </a:xfrm>
        </p:spPr>
        <p:txBody>
          <a:bodyPr>
            <a:normAutofit/>
          </a:bodyPr>
          <a:lstStyle/>
          <a:p>
            <a:r>
              <a:rPr lang="en-US" dirty="0">
                <a:solidFill>
                  <a:srgbClr val="FFFFFF"/>
                </a:solidFill>
              </a:rPr>
              <a:t>Contact</a:t>
            </a:r>
          </a:p>
        </p:txBody>
      </p:sp>
      <p:graphicFrame>
        <p:nvGraphicFramePr>
          <p:cNvPr id="5" name="Content Placeholder 2">
            <a:extLst>
              <a:ext uri="{FF2B5EF4-FFF2-40B4-BE49-F238E27FC236}">
                <a16:creationId xmlns:a16="http://schemas.microsoft.com/office/drawing/2014/main" id="{37C63E33-7020-4E4A-59E0-3BC9C41C0615}"/>
              </a:ext>
            </a:extLst>
          </p:cNvPr>
          <p:cNvGraphicFramePr>
            <a:graphicFrameLocks noGrp="1"/>
          </p:cNvGraphicFramePr>
          <p:nvPr>
            <p:ph idx="1"/>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7487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CFF1B4D-2927-FBD8-304B-297091EAFEF8}"/>
              </a:ext>
            </a:extLst>
          </p:cNvPr>
          <p:cNvPicPr>
            <a:picLocks noChangeAspect="1"/>
          </p:cNvPicPr>
          <p:nvPr/>
        </p:nvPicPr>
        <p:blipFill>
          <a:blip r:embed="rId2"/>
          <a:stretch>
            <a:fillRect/>
          </a:stretch>
        </p:blipFill>
        <p:spPr>
          <a:xfrm>
            <a:off x="4672518" y="4790693"/>
            <a:ext cx="2542164" cy="1895475"/>
          </a:xfrm>
          <a:prstGeom prst="rect">
            <a:avLst/>
          </a:prstGeom>
        </p:spPr>
      </p:pic>
      <p:sp>
        <p:nvSpPr>
          <p:cNvPr id="2" name="Title 1">
            <a:extLst>
              <a:ext uri="{FF2B5EF4-FFF2-40B4-BE49-F238E27FC236}">
                <a16:creationId xmlns:a16="http://schemas.microsoft.com/office/drawing/2014/main" id="{193C62BA-67C6-3189-5911-7D3AC64DF252}"/>
              </a:ext>
            </a:extLst>
          </p:cNvPr>
          <p:cNvSpPr>
            <a:spLocks noGrp="1"/>
          </p:cNvSpPr>
          <p:nvPr>
            <p:ph type="title"/>
          </p:nvPr>
        </p:nvSpPr>
        <p:spPr/>
        <p:txBody>
          <a:bodyPr/>
          <a:lstStyle/>
          <a:p>
            <a:pPr algn="ctr"/>
            <a:r>
              <a:rPr lang="en-US" dirty="0"/>
              <a:t>RTTDC/Burn REGISTRATION </a:t>
            </a:r>
            <a:r>
              <a:rPr lang="en-US" u="sng" dirty="0"/>
              <a:t>OPEN NOW</a:t>
            </a:r>
          </a:p>
        </p:txBody>
      </p:sp>
      <p:sp>
        <p:nvSpPr>
          <p:cNvPr id="3" name="Content Placeholder 2">
            <a:extLst>
              <a:ext uri="{FF2B5EF4-FFF2-40B4-BE49-F238E27FC236}">
                <a16:creationId xmlns:a16="http://schemas.microsoft.com/office/drawing/2014/main" id="{66F467EC-B3BA-8F6D-8065-3490FE18C3ED}"/>
              </a:ext>
            </a:extLst>
          </p:cNvPr>
          <p:cNvSpPr>
            <a:spLocks noGrp="1"/>
          </p:cNvSpPr>
          <p:nvPr>
            <p:ph idx="1"/>
          </p:nvPr>
        </p:nvSpPr>
        <p:spPr>
          <a:xfrm>
            <a:off x="685802" y="2155823"/>
            <a:ext cx="5257798" cy="3216277"/>
          </a:xfrm>
        </p:spPr>
        <p:txBody>
          <a:bodyPr>
            <a:normAutofit fontScale="85000" lnSpcReduction="20000"/>
          </a:bodyPr>
          <a:lstStyle/>
          <a:p>
            <a:pPr lvl="1"/>
            <a:r>
              <a:rPr lang="en-US" dirty="0"/>
              <a:t>Rural Trauma Team Development Course/Burn Course (U of L)</a:t>
            </a:r>
          </a:p>
          <a:p>
            <a:pPr marL="457205" lvl="1" indent="0">
              <a:buNone/>
            </a:pPr>
            <a:endParaRPr lang="en-US" dirty="0"/>
          </a:p>
          <a:p>
            <a:pPr lvl="1"/>
            <a:r>
              <a:rPr lang="en-US" dirty="0"/>
              <a:t>January 25, 2024, 8am – 5pm</a:t>
            </a:r>
          </a:p>
          <a:p>
            <a:pPr lvl="1"/>
            <a:endParaRPr lang="en-US" dirty="0"/>
          </a:p>
          <a:p>
            <a:pPr lvl="1"/>
            <a:r>
              <a:rPr lang="en-US" dirty="0"/>
              <a:t>Medical Education Complex Building 339 US 31W Bypass, Bowling Green (Room # TBD)</a:t>
            </a:r>
          </a:p>
          <a:p>
            <a:pPr lvl="1"/>
            <a:endParaRPr lang="en-US" dirty="0"/>
          </a:p>
          <a:p>
            <a:pPr lvl="1"/>
            <a:r>
              <a:rPr lang="en-US" dirty="0"/>
              <a:t>Register early!  We need to order books and want everyone to have a book available.</a:t>
            </a:r>
          </a:p>
        </p:txBody>
      </p:sp>
      <p:pic>
        <p:nvPicPr>
          <p:cNvPr id="5" name="Picture 4">
            <a:extLst>
              <a:ext uri="{FF2B5EF4-FFF2-40B4-BE49-F238E27FC236}">
                <a16:creationId xmlns:a16="http://schemas.microsoft.com/office/drawing/2014/main" id="{3EA49A9F-63A4-9B74-55EE-9BC963686502}"/>
              </a:ext>
            </a:extLst>
          </p:cNvPr>
          <p:cNvPicPr>
            <a:picLocks noChangeAspect="1"/>
          </p:cNvPicPr>
          <p:nvPr/>
        </p:nvPicPr>
        <p:blipFill>
          <a:blip r:embed="rId3"/>
          <a:stretch>
            <a:fillRect/>
          </a:stretch>
        </p:blipFill>
        <p:spPr>
          <a:xfrm>
            <a:off x="7409477" y="1862136"/>
            <a:ext cx="3509964" cy="3509964"/>
          </a:xfrm>
          <a:prstGeom prst="rect">
            <a:avLst/>
          </a:prstGeom>
        </p:spPr>
      </p:pic>
    </p:spTree>
    <p:extLst>
      <p:ext uri="{BB962C8B-B14F-4D97-AF65-F5344CB8AC3E}">
        <p14:creationId xmlns:p14="http://schemas.microsoft.com/office/powerpoint/2010/main" val="4090778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CFF1B4D-2927-FBD8-304B-297091EAFEF8}"/>
              </a:ext>
            </a:extLst>
          </p:cNvPr>
          <p:cNvPicPr>
            <a:picLocks noChangeAspect="1"/>
          </p:cNvPicPr>
          <p:nvPr/>
        </p:nvPicPr>
        <p:blipFill>
          <a:blip r:embed="rId2"/>
          <a:stretch>
            <a:fillRect/>
          </a:stretch>
        </p:blipFill>
        <p:spPr>
          <a:xfrm>
            <a:off x="4824918" y="4781549"/>
            <a:ext cx="2542164" cy="1895475"/>
          </a:xfrm>
          <a:prstGeom prst="rect">
            <a:avLst/>
          </a:prstGeom>
        </p:spPr>
      </p:pic>
      <p:sp>
        <p:nvSpPr>
          <p:cNvPr id="2" name="Title 1">
            <a:extLst>
              <a:ext uri="{FF2B5EF4-FFF2-40B4-BE49-F238E27FC236}">
                <a16:creationId xmlns:a16="http://schemas.microsoft.com/office/drawing/2014/main" id="{193C62BA-67C6-3189-5911-7D3AC64DF252}"/>
              </a:ext>
            </a:extLst>
          </p:cNvPr>
          <p:cNvSpPr>
            <a:spLocks noGrp="1"/>
          </p:cNvSpPr>
          <p:nvPr>
            <p:ph type="title"/>
          </p:nvPr>
        </p:nvSpPr>
        <p:spPr/>
        <p:txBody>
          <a:bodyPr/>
          <a:lstStyle/>
          <a:p>
            <a:pPr algn="ctr"/>
            <a:r>
              <a:rPr lang="en-US" dirty="0"/>
              <a:t>ICS 300 and ICS 400</a:t>
            </a:r>
          </a:p>
        </p:txBody>
      </p:sp>
      <p:sp>
        <p:nvSpPr>
          <p:cNvPr id="3" name="Content Placeholder 2">
            <a:extLst>
              <a:ext uri="{FF2B5EF4-FFF2-40B4-BE49-F238E27FC236}">
                <a16:creationId xmlns:a16="http://schemas.microsoft.com/office/drawing/2014/main" id="{66F467EC-B3BA-8F6D-8065-3490FE18C3ED}"/>
              </a:ext>
            </a:extLst>
          </p:cNvPr>
          <p:cNvSpPr>
            <a:spLocks noGrp="1"/>
          </p:cNvSpPr>
          <p:nvPr>
            <p:ph idx="1"/>
          </p:nvPr>
        </p:nvSpPr>
        <p:spPr>
          <a:xfrm>
            <a:off x="685802" y="2155823"/>
            <a:ext cx="5257798" cy="3216277"/>
          </a:xfrm>
        </p:spPr>
        <p:txBody>
          <a:bodyPr>
            <a:normAutofit/>
          </a:bodyPr>
          <a:lstStyle/>
          <a:p>
            <a:pPr lvl="1"/>
            <a:r>
              <a:rPr lang="en-US" dirty="0"/>
              <a:t>ICS 300 – Intermediate ICS for Expanding Incidents</a:t>
            </a:r>
          </a:p>
          <a:p>
            <a:pPr lvl="1"/>
            <a:r>
              <a:rPr lang="en-US" dirty="0"/>
              <a:t>February 6, 13, 20</a:t>
            </a:r>
          </a:p>
          <a:p>
            <a:pPr lvl="1"/>
            <a:r>
              <a:rPr lang="en-US" dirty="0"/>
              <a:t>WKU Innovation Campus @ </a:t>
            </a:r>
          </a:p>
          <a:p>
            <a:pPr lvl="1"/>
            <a:r>
              <a:rPr lang="en-US" dirty="0"/>
              <a:t>1324 Campbell Lane, Bowling Green</a:t>
            </a:r>
          </a:p>
          <a:p>
            <a:pPr lvl="1"/>
            <a:endParaRPr lang="en-US" dirty="0"/>
          </a:p>
        </p:txBody>
      </p:sp>
      <p:sp>
        <p:nvSpPr>
          <p:cNvPr id="4" name="Content Placeholder 2">
            <a:extLst>
              <a:ext uri="{FF2B5EF4-FFF2-40B4-BE49-F238E27FC236}">
                <a16:creationId xmlns:a16="http://schemas.microsoft.com/office/drawing/2014/main" id="{C96BA659-C1B9-B169-8962-EBEDEF2FC6DA}"/>
              </a:ext>
            </a:extLst>
          </p:cNvPr>
          <p:cNvSpPr txBox="1">
            <a:spLocks/>
          </p:cNvSpPr>
          <p:nvPr/>
        </p:nvSpPr>
        <p:spPr>
          <a:xfrm>
            <a:off x="5943600" y="2155823"/>
            <a:ext cx="5257798" cy="3216277"/>
          </a:xfrm>
          <a:prstGeom prst="rect">
            <a:avLst/>
          </a:prstGeom>
        </p:spPr>
        <p:txBody>
          <a:bodyPr vert="horz" lIns="91440" tIns="45720" rIns="91440" bIns="45720" rtlCol="0">
            <a:normAutofit/>
          </a:bodyPr>
          <a:lst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t>ICS 400 – Advanced ICS </a:t>
            </a:r>
          </a:p>
          <a:p>
            <a:pPr marL="457205" lvl="1" indent="0">
              <a:buFont typeface="Arial" panose="020B0604020202020204" pitchFamily="34" charset="0"/>
              <a:buNone/>
            </a:pPr>
            <a:endParaRPr lang="en-US" dirty="0"/>
          </a:p>
          <a:p>
            <a:pPr lvl="1"/>
            <a:r>
              <a:rPr lang="en-US" dirty="0"/>
              <a:t>February 28, 29</a:t>
            </a:r>
          </a:p>
          <a:p>
            <a:pPr lvl="1"/>
            <a:r>
              <a:rPr lang="en-US" dirty="0"/>
              <a:t>WKU Innovation Campus @ </a:t>
            </a:r>
          </a:p>
          <a:p>
            <a:pPr lvl="1"/>
            <a:r>
              <a:rPr lang="en-US" dirty="0"/>
              <a:t>1324 Campbell Lane, Bowling Green</a:t>
            </a:r>
          </a:p>
          <a:p>
            <a:pPr lvl="1"/>
            <a:endParaRPr lang="en-US" dirty="0"/>
          </a:p>
        </p:txBody>
      </p:sp>
      <p:sp>
        <p:nvSpPr>
          <p:cNvPr id="7" name="TextBox 6">
            <a:extLst>
              <a:ext uri="{FF2B5EF4-FFF2-40B4-BE49-F238E27FC236}">
                <a16:creationId xmlns:a16="http://schemas.microsoft.com/office/drawing/2014/main" id="{45F0EB6B-E13B-B0B3-E3BF-7EABCA273A41}"/>
              </a:ext>
            </a:extLst>
          </p:cNvPr>
          <p:cNvSpPr txBox="1"/>
          <p:nvPr/>
        </p:nvSpPr>
        <p:spPr>
          <a:xfrm>
            <a:off x="2876835" y="1485900"/>
            <a:ext cx="6438329" cy="369332"/>
          </a:xfrm>
          <a:prstGeom prst="rect">
            <a:avLst/>
          </a:prstGeom>
          <a:noFill/>
        </p:spPr>
        <p:txBody>
          <a:bodyPr wrap="square" rtlCol="0">
            <a:spAutoFit/>
          </a:bodyPr>
          <a:lstStyle/>
          <a:p>
            <a:pPr algn="ctr"/>
            <a:r>
              <a:rPr lang="en-US" dirty="0"/>
              <a:t>SAVE THE DATES!</a:t>
            </a:r>
          </a:p>
        </p:txBody>
      </p:sp>
    </p:spTree>
    <p:extLst>
      <p:ext uri="{BB962C8B-B14F-4D97-AF65-F5344CB8AC3E}">
        <p14:creationId xmlns:p14="http://schemas.microsoft.com/office/powerpoint/2010/main" val="3792459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B00D1-6E7A-4089-382C-B130873770DB}"/>
              </a:ext>
            </a:extLst>
          </p:cNvPr>
          <p:cNvSpPr>
            <a:spLocks noGrp="1"/>
          </p:cNvSpPr>
          <p:nvPr>
            <p:ph type="title"/>
          </p:nvPr>
        </p:nvSpPr>
        <p:spPr>
          <a:xfrm>
            <a:off x="1295854" y="704357"/>
            <a:ext cx="9600292" cy="1166414"/>
          </a:xfrm>
        </p:spPr>
        <p:txBody>
          <a:bodyPr>
            <a:normAutofit/>
          </a:bodyPr>
          <a:lstStyle/>
          <a:p>
            <a:pPr algn="ctr"/>
            <a:r>
              <a:rPr lang="en-US" sz="6600" dirty="0"/>
              <a:t>Budget Update</a:t>
            </a:r>
          </a:p>
        </p:txBody>
      </p:sp>
      <p:sp>
        <p:nvSpPr>
          <p:cNvPr id="9" name="TextBox 8">
            <a:extLst>
              <a:ext uri="{FF2B5EF4-FFF2-40B4-BE49-F238E27FC236}">
                <a16:creationId xmlns:a16="http://schemas.microsoft.com/office/drawing/2014/main" id="{5DF6580E-A10D-9C5C-F64F-21CFFEDA92D1}"/>
              </a:ext>
            </a:extLst>
          </p:cNvPr>
          <p:cNvSpPr txBox="1"/>
          <p:nvPr/>
        </p:nvSpPr>
        <p:spPr>
          <a:xfrm>
            <a:off x="1304925" y="2136338"/>
            <a:ext cx="4791075" cy="2769989"/>
          </a:xfrm>
          <a:prstGeom prst="rect">
            <a:avLst/>
          </a:prstGeom>
          <a:noFill/>
        </p:spPr>
        <p:txBody>
          <a:bodyPr wrap="square" rtlCol="0">
            <a:spAutoFit/>
          </a:bodyPr>
          <a:lstStyle/>
          <a:p>
            <a:r>
              <a:rPr lang="en-US" sz="2000" dirty="0"/>
              <a:t>Initial HPP Funding, Region 4		$37,500</a:t>
            </a:r>
          </a:p>
          <a:p>
            <a:r>
              <a:rPr lang="en-US" sz="2000" dirty="0"/>
              <a:t>Carryover						</a:t>
            </a:r>
            <a:r>
              <a:rPr lang="en-US" sz="2000" u="sng" dirty="0"/>
              <a:t>  17,341</a:t>
            </a:r>
          </a:p>
          <a:p>
            <a:r>
              <a:rPr lang="en-US" sz="2000" dirty="0"/>
              <a:t>Total Funding FY 23-24			$54,841</a:t>
            </a:r>
          </a:p>
          <a:p>
            <a:endParaRPr lang="en-US" sz="2000" dirty="0"/>
          </a:p>
          <a:p>
            <a:r>
              <a:rPr lang="en-US" sz="2000" dirty="0"/>
              <a:t>Budgeted Expenses	 (Rounded)	</a:t>
            </a:r>
            <a:r>
              <a:rPr lang="en-US" sz="2000" u="sng" dirty="0"/>
              <a:t>$44,260</a:t>
            </a:r>
          </a:p>
          <a:p>
            <a:r>
              <a:rPr lang="en-US" sz="2000" dirty="0"/>
              <a:t>Balance not Budgeted				$10,581</a:t>
            </a:r>
          </a:p>
          <a:p>
            <a:pPr lvl="1"/>
            <a:endParaRPr lang="en-US" dirty="0"/>
          </a:p>
          <a:p>
            <a:pPr lvl="1"/>
            <a:endParaRPr lang="en-US" dirty="0"/>
          </a:p>
          <a:p>
            <a:pPr lvl="1"/>
            <a:endParaRPr lang="en-US" dirty="0"/>
          </a:p>
        </p:txBody>
      </p:sp>
      <p:sp>
        <p:nvSpPr>
          <p:cNvPr id="3" name="TextBox 2">
            <a:extLst>
              <a:ext uri="{FF2B5EF4-FFF2-40B4-BE49-F238E27FC236}">
                <a16:creationId xmlns:a16="http://schemas.microsoft.com/office/drawing/2014/main" id="{15498E24-880A-54E5-B95C-72F907021CEE}"/>
              </a:ext>
            </a:extLst>
          </p:cNvPr>
          <p:cNvSpPr txBox="1"/>
          <p:nvPr/>
        </p:nvSpPr>
        <p:spPr>
          <a:xfrm>
            <a:off x="6600825" y="2136338"/>
            <a:ext cx="4791075" cy="2031325"/>
          </a:xfrm>
          <a:prstGeom prst="rect">
            <a:avLst/>
          </a:prstGeom>
          <a:noFill/>
        </p:spPr>
        <p:txBody>
          <a:bodyPr wrap="square" rtlCol="0">
            <a:spAutoFit/>
          </a:bodyPr>
          <a:lstStyle/>
          <a:p>
            <a:pPr marL="342900" indent="-342900">
              <a:buFont typeface="+mj-lt"/>
              <a:buAutoNum type="arabicPeriod"/>
            </a:pPr>
            <a:r>
              <a:rPr lang="en-US" dirty="0"/>
              <a:t>Deadline for submitting your interest in Region 4 Savannah Conference – Dec. 29 (Allocated $4,200)</a:t>
            </a:r>
          </a:p>
          <a:p>
            <a:pPr marL="342900" indent="-342900">
              <a:buFont typeface="+mj-lt"/>
              <a:buAutoNum type="arabicPeriod"/>
            </a:pPr>
            <a:r>
              <a:rPr lang="en-US" dirty="0"/>
              <a:t>A/C unit for Hospital Tent</a:t>
            </a:r>
          </a:p>
          <a:p>
            <a:pPr lvl="1"/>
            <a:endParaRPr lang="en-US" dirty="0"/>
          </a:p>
          <a:p>
            <a:pPr lvl="1"/>
            <a:endParaRPr lang="en-US" dirty="0"/>
          </a:p>
          <a:p>
            <a:pPr lvl="1"/>
            <a:endParaRPr lang="en-US" dirty="0"/>
          </a:p>
        </p:txBody>
      </p:sp>
      <p:pic>
        <p:nvPicPr>
          <p:cNvPr id="4" name="Picture 3">
            <a:extLst>
              <a:ext uri="{FF2B5EF4-FFF2-40B4-BE49-F238E27FC236}">
                <a16:creationId xmlns:a16="http://schemas.microsoft.com/office/drawing/2014/main" id="{D5E6E64A-A11F-FC61-FF08-8A29248F8F0B}"/>
              </a:ext>
            </a:extLst>
          </p:cNvPr>
          <p:cNvPicPr>
            <a:picLocks noChangeAspect="1"/>
          </p:cNvPicPr>
          <p:nvPr/>
        </p:nvPicPr>
        <p:blipFill>
          <a:blip r:embed="rId2"/>
          <a:stretch>
            <a:fillRect/>
          </a:stretch>
        </p:blipFill>
        <p:spPr>
          <a:xfrm>
            <a:off x="4824918" y="4781549"/>
            <a:ext cx="2542164" cy="1895475"/>
          </a:xfrm>
          <a:prstGeom prst="rect">
            <a:avLst/>
          </a:prstGeom>
        </p:spPr>
      </p:pic>
    </p:spTree>
    <p:extLst>
      <p:ext uri="{BB962C8B-B14F-4D97-AF65-F5344CB8AC3E}">
        <p14:creationId xmlns:p14="http://schemas.microsoft.com/office/powerpoint/2010/main" val="1921037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B00D1-6E7A-4089-382C-B130873770DB}"/>
              </a:ext>
            </a:extLst>
          </p:cNvPr>
          <p:cNvSpPr>
            <a:spLocks noGrp="1"/>
          </p:cNvSpPr>
          <p:nvPr>
            <p:ph type="title"/>
          </p:nvPr>
        </p:nvSpPr>
        <p:spPr>
          <a:xfrm>
            <a:off x="2180790" y="589233"/>
            <a:ext cx="8063590" cy="1154325"/>
          </a:xfrm>
        </p:spPr>
        <p:txBody>
          <a:bodyPr>
            <a:normAutofit/>
          </a:bodyPr>
          <a:lstStyle/>
          <a:p>
            <a:pPr algn="ctr"/>
            <a:r>
              <a:rPr lang="en-US" sz="6600" dirty="0"/>
              <a:t>Subcommittee Reports</a:t>
            </a:r>
          </a:p>
        </p:txBody>
      </p:sp>
      <p:sp>
        <p:nvSpPr>
          <p:cNvPr id="8" name="TextBox 7">
            <a:extLst>
              <a:ext uri="{FF2B5EF4-FFF2-40B4-BE49-F238E27FC236}">
                <a16:creationId xmlns:a16="http://schemas.microsoft.com/office/drawing/2014/main" id="{0E6B1B88-A3E0-5004-0F8E-20796FCFED14}"/>
              </a:ext>
            </a:extLst>
          </p:cNvPr>
          <p:cNvSpPr txBox="1"/>
          <p:nvPr/>
        </p:nvSpPr>
        <p:spPr>
          <a:xfrm>
            <a:off x="1875296" y="2230223"/>
            <a:ext cx="8299342" cy="2124428"/>
          </a:xfrm>
          <a:prstGeom prst="rect">
            <a:avLst/>
          </a:prstGeom>
          <a:noFill/>
        </p:spPr>
        <p:txBody>
          <a:bodyPr wrap="square">
            <a:spAutoFit/>
          </a:bodyPr>
          <a:lstStyle/>
          <a:p>
            <a:pPr marL="800100" lvl="1" indent="-342900">
              <a:lnSpc>
                <a:spcPct val="115000"/>
              </a:lnSpc>
              <a:buFont typeface="Arial" panose="020B0604020202020204" pitchFamily="34" charset="0"/>
              <a:buChar char="•"/>
            </a:pPr>
            <a:r>
              <a:rPr lang="en-US" sz="2400" b="1" dirty="0">
                <a:latin typeface="+mj-lt"/>
                <a:ea typeface="Times New Roman" panose="02020603050405020304" pitchFamily="18" charset="0"/>
              </a:rPr>
              <a:t>Long Term Care </a:t>
            </a:r>
            <a:r>
              <a:rPr lang="en-US" sz="2400" dirty="0">
                <a:latin typeface="+mj-lt"/>
                <a:ea typeface="Times New Roman" panose="02020603050405020304" pitchFamily="18" charset="0"/>
              </a:rPr>
              <a:t>– Greg Manley</a:t>
            </a:r>
          </a:p>
          <a:p>
            <a:pPr marL="800100" lvl="1" indent="-342900">
              <a:lnSpc>
                <a:spcPct val="115000"/>
              </a:lnSpc>
              <a:buFont typeface="Arial" panose="020B0604020202020204" pitchFamily="34" charset="0"/>
              <a:buChar char="•"/>
            </a:pPr>
            <a:r>
              <a:rPr lang="en-US" sz="2400" b="1" dirty="0">
                <a:latin typeface="+mj-lt"/>
                <a:ea typeface="Times New Roman" panose="02020603050405020304" pitchFamily="18" charset="0"/>
              </a:rPr>
              <a:t>Communications:</a:t>
            </a:r>
            <a:r>
              <a:rPr lang="en-US" sz="2400" dirty="0">
                <a:latin typeface="+mj-lt"/>
                <a:ea typeface="Times New Roman" panose="02020603050405020304" pitchFamily="18" charset="0"/>
              </a:rPr>
              <a:t> Robert Doughty</a:t>
            </a:r>
          </a:p>
          <a:p>
            <a:pPr marL="800100" lvl="1" indent="-342900">
              <a:lnSpc>
                <a:spcPct val="115000"/>
              </a:lnSpc>
              <a:buFont typeface="Arial" panose="020B0604020202020204" pitchFamily="34" charset="0"/>
              <a:buChar char="•"/>
            </a:pPr>
            <a:r>
              <a:rPr lang="en-US" sz="2400" b="1" dirty="0">
                <a:latin typeface="+mj-lt"/>
                <a:ea typeface="Times New Roman" panose="02020603050405020304" pitchFamily="18" charset="0"/>
              </a:rPr>
              <a:t>Medical Reserve Corp (MRC) </a:t>
            </a:r>
            <a:r>
              <a:rPr lang="en-US" sz="2400" dirty="0">
                <a:latin typeface="+mj-lt"/>
                <a:ea typeface="Times New Roman" panose="02020603050405020304" pitchFamily="18" charset="0"/>
              </a:rPr>
              <a:t>– Carolyn Bishop</a:t>
            </a:r>
          </a:p>
          <a:p>
            <a:pPr marL="800100" lvl="1" indent="-342900">
              <a:lnSpc>
                <a:spcPct val="115000"/>
              </a:lnSpc>
              <a:buFont typeface="Arial" panose="020B0604020202020204" pitchFamily="34" charset="0"/>
              <a:buChar char="•"/>
            </a:pPr>
            <a:r>
              <a:rPr lang="en-US" sz="2400" b="1" dirty="0">
                <a:latin typeface="+mj-lt"/>
                <a:ea typeface="Times New Roman" panose="02020603050405020304" pitchFamily="18" charset="0"/>
              </a:rPr>
              <a:t>Training &amp; Exercise </a:t>
            </a:r>
            <a:r>
              <a:rPr lang="en-US" sz="2400" dirty="0">
                <a:latin typeface="+mj-lt"/>
                <a:ea typeface="Times New Roman" panose="02020603050405020304" pitchFamily="18" charset="0"/>
              </a:rPr>
              <a:t>– Yvette Coleman</a:t>
            </a:r>
            <a:endParaRPr lang="en-US" sz="2400" b="1" dirty="0">
              <a:latin typeface="+mj-lt"/>
              <a:ea typeface="Times New Roman" panose="02020603050405020304" pitchFamily="18" charset="0"/>
            </a:endParaRPr>
          </a:p>
          <a:p>
            <a:pPr marR="0" lvl="1" algn="ctr">
              <a:lnSpc>
                <a:spcPct val="115000"/>
              </a:lnSpc>
              <a:spcBef>
                <a:spcPts val="0"/>
              </a:spcBef>
              <a:spcAft>
                <a:spcPts val="0"/>
              </a:spcAft>
            </a:pPr>
            <a:endParaRPr lang="en-US" sz="2000" dirty="0">
              <a:effectLst/>
              <a:latin typeface="+mj-lt"/>
              <a:ea typeface="Times New Roman" panose="02020603050405020304" pitchFamily="18" charset="0"/>
            </a:endParaRPr>
          </a:p>
        </p:txBody>
      </p:sp>
      <p:pic>
        <p:nvPicPr>
          <p:cNvPr id="3" name="Picture 2">
            <a:extLst>
              <a:ext uri="{FF2B5EF4-FFF2-40B4-BE49-F238E27FC236}">
                <a16:creationId xmlns:a16="http://schemas.microsoft.com/office/drawing/2014/main" id="{96604FA6-3FCA-0489-CAD2-221A6F1069C2}"/>
              </a:ext>
            </a:extLst>
          </p:cNvPr>
          <p:cNvPicPr>
            <a:picLocks noChangeAspect="1"/>
          </p:cNvPicPr>
          <p:nvPr/>
        </p:nvPicPr>
        <p:blipFill>
          <a:blip r:embed="rId2"/>
          <a:stretch>
            <a:fillRect/>
          </a:stretch>
        </p:blipFill>
        <p:spPr>
          <a:xfrm>
            <a:off x="4824918" y="4781549"/>
            <a:ext cx="2542164" cy="1895475"/>
          </a:xfrm>
          <a:prstGeom prst="rect">
            <a:avLst/>
          </a:prstGeom>
        </p:spPr>
      </p:pic>
    </p:spTree>
    <p:extLst>
      <p:ext uri="{BB962C8B-B14F-4D97-AF65-F5344CB8AC3E}">
        <p14:creationId xmlns:p14="http://schemas.microsoft.com/office/powerpoint/2010/main" val="4199725393"/>
      </p:ext>
    </p:extLst>
  </p:cSld>
  <p:clrMapOvr>
    <a:masterClrMapping/>
  </p:clrMapOvr>
</p:sld>
</file>

<file path=ppt/theme/theme1.xml><?xml version="1.0" encoding="utf-8"?>
<a:theme xmlns:a="http://schemas.openxmlformats.org/drawingml/2006/main" name="Parcel">
  <a:themeElements>
    <a:clrScheme name="Custom 9">
      <a:dk1>
        <a:srgbClr val="000000"/>
      </a:dk1>
      <a:lt1>
        <a:sysClr val="window" lastClr="FFFFFF"/>
      </a:lt1>
      <a:dk2>
        <a:srgbClr val="002D89"/>
      </a:dk2>
      <a:lt2>
        <a:srgbClr val="F8F8F8"/>
      </a:lt2>
      <a:accent1>
        <a:srgbClr val="002060"/>
      </a:accent1>
      <a:accent2>
        <a:srgbClr val="002166"/>
      </a:accent2>
      <a:accent3>
        <a:srgbClr val="002166"/>
      </a:accent3>
      <a:accent4>
        <a:srgbClr val="002166"/>
      </a:accent4>
      <a:accent5>
        <a:srgbClr val="5F5F5F"/>
      </a:accent5>
      <a:accent6>
        <a:srgbClr val="4D4D4D"/>
      </a:accent6>
      <a:hlink>
        <a:srgbClr val="5F5F5F"/>
      </a:hlink>
      <a:folHlink>
        <a:srgbClr val="919191"/>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71C241A9-A460-4AD1-916F-25308628A5BC}"/>
    </a:ext>
  </a:extLst>
</a:theme>
</file>

<file path=ppt/theme/theme10.xml><?xml version="1.0" encoding="utf-8"?>
<a:theme xmlns:a="http://schemas.openxmlformats.org/drawingml/2006/main" name="DPH Overview Slides">
  <a:themeElements>
    <a:clrScheme name="KDPH">
      <a:dk1>
        <a:sysClr val="windowText" lastClr="000000"/>
      </a:dk1>
      <a:lt1>
        <a:sysClr val="window" lastClr="FFFFFF"/>
      </a:lt1>
      <a:dk2>
        <a:srgbClr val="002649"/>
      </a:dk2>
      <a:lt2>
        <a:srgbClr val="D8D8D8"/>
      </a:lt2>
      <a:accent1>
        <a:srgbClr val="01203D"/>
      </a:accent1>
      <a:accent2>
        <a:srgbClr val="62BCF0"/>
      </a:accent2>
      <a:accent3>
        <a:srgbClr val="84BC49"/>
      </a:accent3>
      <a:accent4>
        <a:srgbClr val="D8D8D8"/>
      </a:accent4>
      <a:accent5>
        <a:srgbClr val="BBDEFB"/>
      </a:accent5>
      <a:accent6>
        <a:srgbClr val="A2A2A2"/>
      </a:accent6>
      <a:hlink>
        <a:srgbClr val="1F01FF"/>
      </a:hlink>
      <a:folHlink>
        <a:srgbClr val="C1A875"/>
      </a:folHlink>
    </a:clrScheme>
    <a:fontScheme name="Custom 1">
      <a:majorFont>
        <a:latin typeface="Gotham Black"/>
        <a:ea typeface=""/>
        <a:cs typeface=""/>
      </a:majorFont>
      <a:minorFont>
        <a:latin typeface="Gotham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_DPH Overview Slides">
  <a:themeElements>
    <a:clrScheme name="Custom 1">
      <a:dk1>
        <a:sysClr val="windowText" lastClr="000000"/>
      </a:dk1>
      <a:lt1>
        <a:sysClr val="window" lastClr="FFFFFF"/>
      </a:lt1>
      <a:dk2>
        <a:srgbClr val="002649"/>
      </a:dk2>
      <a:lt2>
        <a:srgbClr val="D8D8D8"/>
      </a:lt2>
      <a:accent1>
        <a:srgbClr val="002060"/>
      </a:accent1>
      <a:accent2>
        <a:srgbClr val="00B0F0"/>
      </a:accent2>
      <a:accent3>
        <a:srgbClr val="92D050"/>
      </a:accent3>
      <a:accent4>
        <a:srgbClr val="604878"/>
      </a:accent4>
      <a:accent5>
        <a:srgbClr val="005EB6"/>
      </a:accent5>
      <a:accent6>
        <a:srgbClr val="085494"/>
      </a:accent6>
      <a:hlink>
        <a:srgbClr val="005EB6"/>
      </a:hlink>
      <a:folHlink>
        <a:srgbClr val="005EB6"/>
      </a:folHlink>
    </a:clrScheme>
    <a:fontScheme name="Custom 1">
      <a:majorFont>
        <a:latin typeface="Gotham Black"/>
        <a:ea typeface=""/>
        <a:cs typeface=""/>
      </a:majorFont>
      <a:minorFont>
        <a:latin typeface="Gotham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ustom 9">
      <a:dk1>
        <a:srgbClr val="000000"/>
      </a:dk1>
      <a:lt1>
        <a:sysClr val="window" lastClr="FFFFFF"/>
      </a:lt1>
      <a:dk2>
        <a:srgbClr val="002D89"/>
      </a:dk2>
      <a:lt2>
        <a:srgbClr val="F8F8F8"/>
      </a:lt2>
      <a:accent1>
        <a:srgbClr val="002060"/>
      </a:accent1>
      <a:accent2>
        <a:srgbClr val="002166"/>
      </a:accent2>
      <a:accent3>
        <a:srgbClr val="002166"/>
      </a:accent3>
      <a:accent4>
        <a:srgbClr val="002166"/>
      </a:accent4>
      <a:accent5>
        <a:srgbClr val="002166"/>
      </a:accent5>
      <a:accent6>
        <a:srgbClr val="002166"/>
      </a:accent6>
      <a:hlink>
        <a:srgbClr val="002166"/>
      </a:hlink>
      <a:folHlink>
        <a:srgbClr val="00216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29876</TotalTime>
  <Words>683</Words>
  <Application>Microsoft Office PowerPoint</Application>
  <PresentationFormat>Widescreen</PresentationFormat>
  <Paragraphs>91</Paragraphs>
  <Slides>14</Slides>
  <Notes>3</Notes>
  <HiddenSlides>0</HiddenSlides>
  <MMClips>0</MMClips>
  <ScaleCrop>false</ScaleCrop>
  <HeadingPairs>
    <vt:vector size="6" baseType="variant">
      <vt:variant>
        <vt:lpstr>Fonts Used</vt:lpstr>
      </vt:variant>
      <vt:variant>
        <vt:i4>9</vt:i4>
      </vt:variant>
      <vt:variant>
        <vt:lpstr>Theme</vt:lpstr>
      </vt:variant>
      <vt:variant>
        <vt:i4>12</vt:i4>
      </vt:variant>
      <vt:variant>
        <vt:lpstr>Slide Titles</vt:lpstr>
      </vt:variant>
      <vt:variant>
        <vt:i4>14</vt:i4>
      </vt:variant>
    </vt:vector>
  </HeadingPairs>
  <TitlesOfParts>
    <vt:vector size="35" baseType="lpstr">
      <vt:lpstr>Arial</vt:lpstr>
      <vt:lpstr>Calibri</vt:lpstr>
      <vt:lpstr>Calibri Light</vt:lpstr>
      <vt:lpstr>Courier New</vt:lpstr>
      <vt:lpstr>Gill Sans MT</vt:lpstr>
      <vt:lpstr>Gotham Bold</vt:lpstr>
      <vt:lpstr>Gotham Medium</vt:lpstr>
      <vt:lpstr>Grandview</vt:lpstr>
      <vt:lpstr>Wingdings</vt:lpstr>
      <vt:lpstr>Parcel</vt:lpstr>
      <vt:lpstr>Office Theme</vt:lpstr>
      <vt:lpstr>Office Theme</vt:lpstr>
      <vt:lpstr>Office Theme</vt:lpstr>
      <vt:lpstr>Office Theme</vt:lpstr>
      <vt:lpstr>Office Theme</vt:lpstr>
      <vt:lpstr>Office Theme</vt:lpstr>
      <vt:lpstr>Office Theme</vt:lpstr>
      <vt:lpstr>Office Theme</vt:lpstr>
      <vt:lpstr>DPH Overview Slides</vt:lpstr>
      <vt:lpstr>1_DPH Overview Slides</vt:lpstr>
      <vt:lpstr>1_Office Theme</vt:lpstr>
      <vt:lpstr>PowerPoint Presentation</vt:lpstr>
      <vt:lpstr>HEART Coalition EPI Report</vt:lpstr>
      <vt:lpstr>Respiratory Trends</vt:lpstr>
      <vt:lpstr>Barren River Reportable Disease 2023 Year to Date</vt:lpstr>
      <vt:lpstr>Contact</vt:lpstr>
      <vt:lpstr>RTTDC/Burn REGISTRATION OPEN NOW</vt:lpstr>
      <vt:lpstr>ICS 300 and ICS 400</vt:lpstr>
      <vt:lpstr>Budget Update</vt:lpstr>
      <vt:lpstr>Subcommittee Reports</vt:lpstr>
      <vt:lpstr>Important Dates!</vt:lpstr>
      <vt:lpstr>Training Resources for Active Coalition members</vt:lpstr>
      <vt:lpstr>GUEST Speaker</vt:lpstr>
      <vt:lpstr>Information Sharing/Unmet Needs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Coleman, Yvette G (CHFS DPH DPHPS)</dc:creator>
  <cp:lastModifiedBy>Coleman, Yvette G (CHFS DPH DPHPS)</cp:lastModifiedBy>
  <cp:revision>282</cp:revision>
  <cp:lastPrinted>2023-05-11T13:10:24Z</cp:lastPrinted>
  <dcterms:created xsi:type="dcterms:W3CDTF">2021-10-11T22:05:15Z</dcterms:created>
  <dcterms:modified xsi:type="dcterms:W3CDTF">2023-11-13T17:47:16Z</dcterms:modified>
</cp:coreProperties>
</file>